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customer12.isu.net.sa/ar/%D8%A7%D9%84%D8%B9%D9%85%D8%A7%D8%AF%D8%A7%D8%AA/%D8%B9%D9%85%D8%A7%D8%AF%D8%A9-%D8%B4%D8%A4%D9%88%D9%86-%D8%A7%D9%84%D9%85%D9%83%D8%AA%D8%A8%D8%A7%D8%AA/%D9%82%D9%88%D8%A7%D8%B9%D8%AF-%D8%A7%D9%84%D8%A8%D9%8A%D8%A7%D9%86%D8%A7%D8%AA-%D8%A7%D9%84%D8%A7%D9%84%D9%83%D8%AA%D8%B1%D9%88%D9%86%D9%8A%D8%A9" TargetMode="External"/><Relationship Id="rId2" Type="http://schemas.openxmlformats.org/officeDocument/2006/relationships/hyperlink" Target="http://customer12.isu.net.sa/ar/%D8%A7%D9%84%D8%B9%D9%85%D8%A7%D8%AF%D8%A7%D8%AA/%D8%B9%D9%85%D8%A7%D8%AF%D8%A9-%D8%B4%D8%A4%D9%88%D9%86-%D8%A7%D9%84%D9%85%D9%83%D8%AA%D8%A8%D8%A7%D8%AA/%D8%A7%D9%84%D9%85%D9%83%D8%AA%D8%A8%D8%A9-%D8%A7%D9%84%D8%B1%D9%82%D9%85%D9%8A%D8%A9-%D8%A7%D9%84%D8%B3%D8%B9%D9%88%D8%AF%D9%8A%D8%A9-0"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customer12.isu.net.sa/ar/%D8%A7%D9%84%D8%B9%D9%85%D8%A7%D8%AF%D8%A7%D8%AA/%D8%B9%D9%85%D8%A7%D8%AF%D8%A9-%D8%B4%D8%A4%D9%88%D9%86-%D8%A7%D9%84%D9%85%D9%83%D8%AA%D8%A8%D8%A7%D8%AA/%D8%A7%D9%84%D9%81%D9%87%D8%B1%D8%B3-%D8%A7%D9%84%D8%A7%D9%84%D9%83%D8%AA%D8%B1%D9%88%D9%86%D9%8A-1"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t>المكتبة المركزية</a:t>
            </a:r>
            <a:endParaRPr lang="ar-SA" dirty="0"/>
          </a:p>
        </p:txBody>
      </p:sp>
      <p:sp>
        <p:nvSpPr>
          <p:cNvPr id="5" name="Content Placeholder 4"/>
          <p:cNvSpPr>
            <a:spLocks noGrp="1"/>
          </p:cNvSpPr>
          <p:nvPr>
            <p:ph idx="1"/>
          </p:nvPr>
        </p:nvSpPr>
        <p:spPr/>
        <p:txBody>
          <a:bodyPr>
            <a:normAutofit fontScale="92500" lnSpcReduction="20000"/>
          </a:bodyPr>
          <a:lstStyle/>
          <a:p>
            <a:r>
              <a:rPr lang="ar-SA" b="1" dirty="0" smtClean="0"/>
              <a:t>كانت مكتبة كلية المجتمع والتي تأست عام 1425 هـ كمكتبة فرعية من مكتبات كليات جامعة الملك سعود نواة للمكتبة المركزية لجامعة المجمعة بعد استقلالها، حيث أصبحت هذه المكتبة هي المكتبة المركزية بعد أن انتقلت تبعيتها لعمادة شؤون المكتبات بجامعة المجمعة في شهر ذي القعدة عام 1431 هـ، وتقدم المكتبة خدماتها لكافة منسوبي الجامعة من طلبة وأعضاء هيئة تدريس وإداريين بالإضافة إلى الباحثين والدارسين من غير منسوبي الجامعة، وتقع المكتبة المركزية في الدور الثالث بمبنى الجامعة الجديد بالمدينة الجامعية ومساحتها 400 متر مربع موزعة على المكتبة ومقر عمادة شؤون المكتبات</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rtl="1" fontAlgn="t"/>
            <a:r>
              <a:rPr lang="ar-SA" b="1" dirty="0" smtClean="0"/>
              <a:t>توفير دخول موحد للمكتبة الرقمية.    </a:t>
            </a:r>
            <a:r>
              <a:rPr lang="ar-SA" b="1" dirty="0" smtClean="0">
                <a:hlinkClick r:id="rId2"/>
              </a:rPr>
              <a:t>إضغط هنا </a:t>
            </a:r>
            <a:r>
              <a:rPr lang="ar-SA" b="1" dirty="0" smtClean="0"/>
              <a:t/>
            </a:r>
            <a:br>
              <a:rPr lang="ar-SA" b="1" dirty="0" smtClean="0"/>
            </a:br>
            <a:r>
              <a:rPr lang="ar-SA" b="1" dirty="0" smtClean="0"/>
              <a:t>خدمة البحث في قواعد البيانات الالكترونية</a:t>
            </a:r>
            <a:br>
              <a:rPr lang="ar-SA" b="1" dirty="0" smtClean="0"/>
            </a:br>
            <a:r>
              <a:rPr lang="ar-SA" b="1" dirty="0" smtClean="0"/>
              <a:t>تتيح العمادة من خلال بوابتها على شبكة الانترنت إحدى وثلاثين (31) قاعدة بيانات الكترونية عالمية تغطي جميع التخصصات الموضوعية في الجامعة، ويمكن الوصول لهذه القواعد من خلال : </a:t>
            </a:r>
            <a:r>
              <a:rPr lang="ar-SA" b="1" dirty="0" smtClean="0">
                <a:hlinkClick r:id="rId3"/>
              </a:rPr>
              <a:t>الضغط هنا </a:t>
            </a:r>
            <a:r>
              <a:rPr lang="ar-SA" b="1" dirty="0" smtClean="0"/>
              <a:t/>
            </a:r>
            <a:br>
              <a:rPr lang="ar-SA" b="1" dirty="0" smtClean="0"/>
            </a:br>
            <a:r>
              <a:rPr lang="ar-SA" b="1" dirty="0" smtClean="0"/>
              <a:t>خدمة البحث الآلي في الفهرس الالكتروني لمكتبات الجامعة</a:t>
            </a:r>
            <a:br>
              <a:rPr lang="ar-SA" b="1" dirty="0" smtClean="0"/>
            </a:b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تتيح المكتبة المركزية خدمات البحث داخل الفهرس الالكتروني الموحد لمكتبات جامعة المجمعة، وتقديم التدريب والإرشاد على استخدام الفهرس الالكتروني والاستفادة منه،  </a:t>
            </a:r>
            <a:r>
              <a:rPr lang="ar-SA" b="1" dirty="0" smtClean="0">
                <a:hlinkClick r:id="rId2"/>
              </a:rPr>
              <a:t>إضغط هنا </a:t>
            </a:r>
            <a:r>
              <a:rPr lang="ar-SA" b="1" dirty="0" smtClean="0"/>
              <a:t/>
            </a:r>
            <a:br>
              <a:rPr lang="ar-SA" b="1" dirty="0" smtClean="0"/>
            </a:br>
            <a:r>
              <a:rPr lang="ar-SA" b="1" dirty="0" smtClean="0"/>
              <a:t>خدمة البحث في شبكة الانترنت</a:t>
            </a:r>
            <a:br>
              <a:rPr lang="ar-SA" b="1" dirty="0" smtClean="0"/>
            </a:br>
            <a:r>
              <a:rPr lang="ar-SA" b="1" dirty="0" smtClean="0"/>
              <a:t>تتيح المكتبة المركزية للمستفيدين خدمات البحث في شبكة الانترنت بشكل مقنن، من اجل الحصول على المعلومات ومصادرها التي قد لا توجد ضمن مصادر المعلومات </a:t>
            </a:r>
            <a:r>
              <a:rPr lang="ar-SA" b="1" smtClean="0"/>
              <a:t>بمكتبات </a:t>
            </a:r>
            <a:r>
              <a:rPr lang="ar-SA" b="1" smtClean="0"/>
              <a:t>الجامعة</a:t>
            </a:r>
            <a:endParaRPr lang="ar-SA"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430962"/>
          </a:xfrm>
        </p:spPr>
        <p:txBody>
          <a:bodyPr/>
          <a:lstStyle/>
          <a:p>
            <a:r>
              <a:rPr lang="ar-SA" b="1" dirty="0" smtClean="0"/>
              <a:t>تضم المكتبة المركزية بين جنباتها التجهيزات المادية والبرامجية الملائمة لخدمة مرتادي المكتبة، حيث يتوفر بالمكتبة أثاث حديث من ارفف للكتب وطاولات للقراءة وخلوات انترنت وخلوات للقراءة، وتتاح فهارسها من خلال نظام كوها لإدارة المكتبات وتوفر بوابات الحماية للكتب من الاستخدام غير المصرح به.</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أقسام المكتبة المركزية</a:t>
            </a:r>
            <a:br>
              <a:rPr lang="ar-SA" b="1" dirty="0" smtClean="0"/>
            </a:br>
            <a:r>
              <a:rPr lang="ar-SA" b="1" dirty="0" smtClean="0"/>
              <a:t>إدارة المكتبة   </a:t>
            </a:r>
            <a:br>
              <a:rPr lang="ar-SA" b="1" dirty="0" smtClean="0"/>
            </a:br>
            <a:r>
              <a:rPr lang="ar-SA" b="1" dirty="0" smtClean="0"/>
              <a:t>خدمات المستفيدين</a:t>
            </a:r>
            <a:br>
              <a:rPr lang="ar-SA" b="1" dirty="0" smtClean="0"/>
            </a:br>
            <a:r>
              <a:rPr lang="ar-SA" b="1" dirty="0" smtClean="0"/>
              <a:t>الفهرس الالكتروني    </a:t>
            </a:r>
            <a:br>
              <a:rPr lang="ar-SA" b="1" dirty="0" smtClean="0"/>
            </a:br>
            <a:r>
              <a:rPr lang="ar-SA" b="1" dirty="0" smtClean="0"/>
              <a:t>قاعة الإطلاع  والقراءة الحرة</a:t>
            </a:r>
            <a:br>
              <a:rPr lang="ar-SA" b="1" dirty="0" smtClean="0"/>
            </a:br>
            <a:r>
              <a:rPr lang="ar-SA" b="1" dirty="0" smtClean="0"/>
              <a:t>الدوريات </a:t>
            </a:r>
            <a:br>
              <a:rPr lang="ar-SA" b="1" dirty="0" smtClean="0"/>
            </a:br>
            <a:r>
              <a:rPr lang="ar-SA" b="1" dirty="0" smtClean="0"/>
              <a:t>المراجع والكتب الأجنبية</a:t>
            </a:r>
            <a:br>
              <a:rPr lang="ar-SA" b="1" dirty="0" smtClean="0"/>
            </a:br>
            <a:r>
              <a:rPr lang="ar-SA" b="1" dirty="0" smtClean="0"/>
              <a:t> </a:t>
            </a:r>
            <a:br>
              <a:rPr lang="ar-SA" b="1" dirty="0" smtClean="0"/>
            </a:br>
            <a:r>
              <a:rPr lang="ar-SA" b="1" dirty="0" smtClean="0"/>
              <a:t>خدمات المكتبة المركزية</a:t>
            </a:r>
            <a:br>
              <a:rPr lang="ar-SA" b="1" dirty="0" smtClean="0"/>
            </a:br>
            <a:r>
              <a:rPr lang="ar-SA" b="1" dirty="0" smtClean="0"/>
              <a:t>خدمة الإطلاع الداخلي</a:t>
            </a:r>
            <a:br>
              <a:rPr lang="ar-SA"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rtl="1" fontAlgn="t"/>
            <a:r>
              <a:rPr lang="ar-SA" b="1" dirty="0" smtClean="0"/>
              <a:t>تقدم العمادة من خلال المكتبة المركزية والمكتبات الفرعية بالكليات خدمات الإطلاع الداخلي من خلال توفير الجو المناسب للإطلاع، كما توفر خدمة الإرشاد والتوجيه.</a:t>
            </a:r>
            <a:br>
              <a:rPr lang="ar-SA" b="1" dirty="0" smtClean="0"/>
            </a:br>
            <a:r>
              <a:rPr lang="ar-SA" b="1" dirty="0" smtClean="0"/>
              <a:t>خدمة الطباعة والتصوير</a:t>
            </a:r>
            <a:br>
              <a:rPr lang="ar-SA" b="1" dirty="0" smtClean="0"/>
            </a:br>
            <a:r>
              <a:rPr lang="ar-SA" b="1" dirty="0" smtClean="0"/>
              <a:t>تقدم العمادة خدمة الطباعة والتصوير يمكن للطلاب من خلالها طباعة وتصوير ما يخص العملية التعليمية، وفقاً للضوابط التي تضعها العمادة.</a:t>
            </a:r>
            <a:br>
              <a:rPr lang="ar-SA" b="1" dirty="0" smtClean="0"/>
            </a:br>
            <a:r>
              <a:rPr lang="ar-SA" b="1" dirty="0" smtClean="0"/>
              <a:t> </a:t>
            </a:r>
            <a:br>
              <a:rPr lang="ar-SA" b="1"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خدمة الإرشاد والتوجيه</a:t>
            </a:r>
            <a:br>
              <a:rPr lang="ar-SA" b="1" dirty="0" smtClean="0"/>
            </a:br>
            <a:r>
              <a:rPr lang="ar-SA" b="1" dirty="0" smtClean="0"/>
              <a:t>تستقبل العمادة مجموعات من الطلاب بإشراف بعض أعضاء هيئة التدريس لزيارة المكتبة ويقدم لهم المعلومات حول كيفية استخدام المكتبة والخدمات التي تقدمها عمادة شؤون المكتبات في إطار حرص العمادة على تعريف منسوبي الجامعة بخدماتها</a:t>
            </a:r>
            <a:br>
              <a:rPr lang="ar-SA" b="1" dirty="0" smtClean="0"/>
            </a:br>
            <a:r>
              <a:rPr lang="ar-SA" b="1" dirty="0" smtClean="0"/>
              <a:t>الخدمة المرجعية والرد  على الأسئلة والاستفسارات</a:t>
            </a:r>
            <a:br>
              <a:rPr lang="ar-SA" b="1" dirty="0" smtClean="0"/>
            </a:b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تقدم العمادة العديد من الإجابات على أسئلة واستفسارات المستفيدين من مختلف منسوبي الجامعة، وذلك بالاعتماد على المصادر المرجعية كالمعاجم ودوائر المعارف والأدلة والتقارير سواء في المطبوعة والالكترونية</a:t>
            </a:r>
            <a:br>
              <a:rPr lang="ar-SA" b="1" dirty="0" smtClean="0"/>
            </a:br>
            <a:r>
              <a:rPr lang="ar-SA" b="1" dirty="0" smtClean="0"/>
              <a:t>خدمة الإعارة الخارجية</a:t>
            </a:r>
            <a:br>
              <a:rPr lang="ar-SA" b="1" dirty="0" smtClean="0"/>
            </a:br>
            <a:r>
              <a:rPr lang="ar-SA" b="1" dirty="0" smtClean="0"/>
              <a:t>تقدم  العمادة ممثلة في المكتبة المركزية والمكتبات الفرعية خدمات الإعارة منسوبي الجامعة.</a:t>
            </a:r>
            <a:br>
              <a:rPr lang="ar-SA" b="1" dirty="0" smtClean="0"/>
            </a:b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rtl="1" fontAlgn="t"/>
            <a:r>
              <a:rPr lang="ar-SA" b="1" dirty="0" smtClean="0"/>
              <a:t>خدمة الإطلاع على الصحف والمجلات اليومية</a:t>
            </a:r>
            <a:br>
              <a:rPr lang="ar-SA" b="1" dirty="0" smtClean="0"/>
            </a:br>
            <a:r>
              <a:rPr lang="ar-SA" b="1" dirty="0" smtClean="0"/>
              <a:t>توفر العمادة عدداً من الصحف اليومية للإطلاع عليها داخل المكتبة، ومن هذه الصحف " صحيفة الرياض  " وصحيفة الجزيرة"</a:t>
            </a:r>
            <a:br>
              <a:rPr lang="ar-SA" b="1" dirty="0" smtClean="0"/>
            </a:br>
            <a:r>
              <a:rPr lang="ar-SA" b="1" dirty="0" smtClean="0"/>
              <a:t>خدمة البحث في المكتبة الرقمية السعودية</a:t>
            </a:r>
            <a:br>
              <a:rPr lang="ar-SA" b="1" dirty="0" smtClean="0"/>
            </a:b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r>
              <a:rPr lang="ar-SA" b="1" dirty="0" smtClean="0"/>
              <a:t>تتيح </a:t>
            </a:r>
            <a:r>
              <a:rPr lang="ar-SA" sz="4000" b="1" dirty="0" smtClean="0"/>
              <a:t>العمادة من ضمن خدماتها الالكترونية خدمة البحث في المكتبة الرقمية السعودية </a:t>
            </a:r>
            <a:r>
              <a:rPr lang="en-US" sz="4000" b="1" dirty="0" smtClean="0"/>
              <a:t>Saudi Digital Library </a:t>
            </a:r>
            <a:r>
              <a:rPr lang="ar-SA" sz="4000" b="1" dirty="0" smtClean="0"/>
              <a:t>وتعد المكتبة الرقمية السعودية أضخم تجمع للكتب الالكترونية الأكاديمية في الوطن العربي حيث تضم حاليا أكثر من (114000) كتاب إلكتروني بنصوصها الكاملة في مختلف التخصصات العلمية، وتضم أكثر من 300 ناشر عالمي مثل </a:t>
            </a:r>
            <a:r>
              <a:rPr lang="en-US" sz="4000" b="1" dirty="0" smtClean="0"/>
              <a:t>Elsevier, </a:t>
            </a:r>
            <a:r>
              <a:rPr lang="en-US" sz="4000" b="1" dirty="0" err="1" smtClean="0"/>
              <a:t>Springer,Pearson,Wiley,Taylor&amp;francis,Mcgrawhill</a:t>
            </a:r>
            <a:r>
              <a:rPr lang="en-US" sz="4000" b="1" dirty="0" smtClean="0"/>
              <a:t> </a:t>
            </a:r>
            <a:r>
              <a:rPr lang="ar-SA" sz="4000" b="1" dirty="0" smtClean="0"/>
              <a:t>وتحتوي عل كتب لناشرين أكاديميين عالميين مثل:</a:t>
            </a:r>
            <a:r>
              <a:rPr lang="en-US" sz="4000" b="1" dirty="0" err="1" smtClean="0"/>
              <a:t>Yall</a:t>
            </a:r>
            <a:r>
              <a:rPr lang="en-US" sz="4000" b="1" dirty="0" smtClean="0"/>
              <a:t> University, Oxford University, Harvard University</a:t>
            </a:r>
            <a:endParaRPr lang="ar-SA"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b="1" dirty="0" smtClean="0"/>
              <a:t>خدماتها:</a:t>
            </a:r>
            <a:br>
              <a:rPr lang="ar-SA" b="1" dirty="0" smtClean="0"/>
            </a:br>
            <a:r>
              <a:rPr lang="ar-SA" b="1" dirty="0" smtClean="0"/>
              <a:t>إتاحة النص الكامل للكتب الالكترونية من أي مكان وفي أي وقت.</a:t>
            </a:r>
            <a:br>
              <a:rPr lang="ar-SA" b="1" dirty="0" smtClean="0"/>
            </a:br>
            <a:r>
              <a:rPr lang="ar-SA" b="1" dirty="0" smtClean="0"/>
              <a:t>إتاحة البحث الحر( الكلمات المفتاحية – النص الكامل – العنوان –المؤلف –الموضوع – تاريخ النشر .</a:t>
            </a:r>
            <a:br>
              <a:rPr lang="ar-SA" b="1" dirty="0" smtClean="0"/>
            </a:br>
            <a:r>
              <a:rPr lang="ar-SA" b="1" dirty="0" smtClean="0"/>
              <a:t>إتاحة مجموعة من الخدمات التفاعلية المتطورة.</a:t>
            </a:r>
            <a:br>
              <a:rPr lang="ar-SA" b="1" dirty="0" smtClean="0"/>
            </a:br>
            <a:r>
              <a:rPr lang="ar-SA" b="1" dirty="0" smtClean="0"/>
              <a:t>توفير الخدمة المرجعية الالكترونية.</a:t>
            </a:r>
            <a:br>
              <a:rPr lang="ar-SA" b="1" dirty="0" smtClean="0"/>
            </a:br>
            <a:r>
              <a:rPr lang="ar-SA" b="1" dirty="0" smtClean="0"/>
              <a:t>توفير خدمة التوعية المعلوماتية.</a:t>
            </a:r>
            <a:br>
              <a:rPr lang="ar-SA" b="1" dirty="0"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248</Words>
  <Application>Microsoft Office PowerPoint</Application>
  <PresentationFormat>On-screen Show (4:3)</PresentationFormat>
  <Paragraphs>12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المكتبة المركزية</vt:lpstr>
      <vt:lpstr>تضم المكتبة المركزية بين جنباتها التجهيزات المادية والبرامجية الملائمة لخدمة مرتادي المكتبة، حيث يتوفر بالمكتبة أثاث حديث من ارفف للكتب وطاولات للقراءة وخلوات انترنت وخلوات للقراءة، وتتاح فهارسها من خلال نظام كوها لإدارة المكتبات وتوفر بوابات الحماية للكتب من الاستخدام غير المصرح به.</vt:lpstr>
      <vt:lpstr>أقسام المكتبة المركزية إدارة المكتبة    خدمات المستفيدين الفهرس الالكتروني     قاعة الإطلاع  والقراءة الحرة الدوريات  المراجع والكتب الأجنبية   خدمات المكتبة المركزية خدمة الإطلاع الداخلي </vt:lpstr>
      <vt:lpstr>تقدم العمادة من خلال المكتبة المركزية والمكتبات الفرعية بالكليات خدمات الإطلاع الداخلي من خلال توفير الجو المناسب للإطلاع، كما توفر خدمة الإرشاد والتوجيه. خدمة الطباعة والتصوير تقدم العمادة خدمة الطباعة والتصوير يمكن للطلاب من خلالها طباعة وتصوير ما يخص العملية التعليمية، وفقاً للضوابط التي تضعها العمادة.   </vt:lpstr>
      <vt:lpstr>خدمة الإرشاد والتوجيه تستقبل العمادة مجموعات من الطلاب بإشراف بعض أعضاء هيئة التدريس لزيارة المكتبة ويقدم لهم المعلومات حول كيفية استخدام المكتبة والخدمات التي تقدمها عمادة شؤون المكتبات في إطار حرص العمادة على تعريف منسوبي الجامعة بخدماتها الخدمة المرجعية والرد  على الأسئلة والاستفسارات </vt:lpstr>
      <vt:lpstr>تقدم العمادة العديد من الإجابات على أسئلة واستفسارات المستفيدين من مختلف منسوبي الجامعة، وذلك بالاعتماد على المصادر المرجعية كالمعاجم ودوائر المعارف والأدلة والتقارير سواء في المطبوعة والالكترونية خدمة الإعارة الخارجية تقدم  العمادة ممثلة في المكتبة المركزية والمكتبات الفرعية خدمات الإعارة منسوبي الجامعة. </vt:lpstr>
      <vt:lpstr>خدمة الإطلاع على الصحف والمجلات اليومية توفر العمادة عدداً من الصحف اليومية للإطلاع عليها داخل المكتبة، ومن هذه الصحف " صحيفة الرياض  " وصحيفة الجزيرة" خدمة البحث في المكتبة الرقمية السعودية </vt:lpstr>
      <vt:lpstr>تتيح العمادة من ضمن خدماتها الالكترونية خدمة البحث في المكتبة الرقمية السعودية Saudi Digital Library وتعد المكتبة الرقمية السعودية أضخم تجمع للكتب الالكترونية الأكاديمية في الوطن العربي حيث تضم حاليا أكثر من (114000) كتاب إلكتروني بنصوصها الكاملة في مختلف التخصصات العلمية، وتضم أكثر من 300 ناشر عالمي مثل Elsevier, Springer,Pearson,Wiley,Taylor&amp;francis,Mcgrawhill وتحتوي عل كتب لناشرين أكاديميين عالميين مثل:Yall University, Oxford University, Harvard University</vt:lpstr>
      <vt:lpstr>خدماتها: إتاحة النص الكامل للكتب الالكترونية من أي مكان وفي أي وقت. إتاحة البحث الحر( الكلمات المفتاحية – النص الكامل – العنوان –المؤلف –الموضوع – تاريخ النشر . إتاحة مجموعة من الخدمات التفاعلية المتطورة. توفير الخدمة المرجعية الالكترونية. توفير خدمة التوعية المعلوماتية. </vt:lpstr>
      <vt:lpstr>توفير دخول موحد للمكتبة الرقمية.    إضغط هنا  خدمة البحث في قواعد البيانات الالكترونية تتيح العمادة من خلال بوابتها على شبكة الانترنت إحدى وثلاثين (31) قاعدة بيانات الكترونية عالمية تغطي جميع التخصصات الموضوعية في الجامعة، ويمكن الوصول لهذه القواعد من خلال : الضغط هنا  خدمة البحث الآلي في الفهرس الالكتروني لمكتبات الجامعة </vt:lpstr>
      <vt:lpstr>تتيح المكتبة المركزية خدمات البحث داخل الفهرس الالكتروني الموحد لمكتبات جامعة المجمعة، وتقديم التدريب والإرشاد على استخدام الفهرس الالكتروني والاستفادة منه،  إضغط هنا  خدمة البحث في شبكة الانترنت تتيح المكتبة المركزية للمستفيدين خدمات البحث في شبكة الانترنت بشكل مقنن، من اجل الحصول على المعلومات ومصادرها التي قد لا توجد ضمن مصادر المعلومات بمكتبات الجامعة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المكتبة المركزية</dc:title>
  <dc:creator>Mothker Al Otaibi</dc:creator>
  <cp:lastModifiedBy>mm.alotaibi</cp:lastModifiedBy>
  <cp:revision>1</cp:revision>
  <dcterms:created xsi:type="dcterms:W3CDTF">2006-08-16T00:00:00Z</dcterms:created>
  <dcterms:modified xsi:type="dcterms:W3CDTF">2015-03-31T09:17:04Z</dcterms:modified>
</cp:coreProperties>
</file>