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9685F5C-3B77-42F6-8AC0-B69258A3DFE0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B52259A-8D09-46F9-A292-B4DE24B0ADEB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5F5C-3B77-42F6-8AC0-B69258A3DFE0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259A-8D09-46F9-A292-B4DE24B0ADE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5F5C-3B77-42F6-8AC0-B69258A3DFE0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259A-8D09-46F9-A292-B4DE24B0ADE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5F5C-3B77-42F6-8AC0-B69258A3DFE0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259A-8D09-46F9-A292-B4DE24B0ADE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5F5C-3B77-42F6-8AC0-B69258A3DFE0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259A-8D09-46F9-A292-B4DE24B0ADE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5F5C-3B77-42F6-8AC0-B69258A3DFE0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259A-8D09-46F9-A292-B4DE24B0ADE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5F5C-3B77-42F6-8AC0-B69258A3DFE0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259A-8D09-46F9-A292-B4DE24B0ADE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5F5C-3B77-42F6-8AC0-B69258A3DFE0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259A-8D09-46F9-A292-B4DE24B0ADE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5F5C-3B77-42F6-8AC0-B69258A3DFE0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259A-8D09-46F9-A292-B4DE24B0ADE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5F5C-3B77-42F6-8AC0-B69258A3DFE0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259A-8D09-46F9-A292-B4DE24B0ADEB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85F5C-3B77-42F6-8AC0-B69258A3DFE0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2259A-8D09-46F9-A292-B4DE24B0ADE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9685F5C-3B77-42F6-8AC0-B69258A3DFE0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B52259A-8D09-46F9-A292-B4DE24B0ADE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721499"/>
          </a:xfrm>
        </p:spPr>
        <p:txBody>
          <a:bodyPr>
            <a:normAutofit lnSpcReduction="10000"/>
          </a:bodyPr>
          <a:lstStyle/>
          <a:p>
            <a:r>
              <a:rPr lang="ar-SA" b="1" dirty="0"/>
              <a:t>      </a:t>
            </a:r>
            <a:r>
              <a:rPr lang="ar-SA" b="1" dirty="0" smtClean="0"/>
              <a:t> </a:t>
            </a:r>
            <a:r>
              <a:rPr lang="ar-SA" b="1" dirty="0"/>
              <a:t>اللغة </a:t>
            </a:r>
            <a:r>
              <a:rPr lang="ar-SA" b="1" dirty="0" smtClean="0"/>
              <a:t>الإنجليزية </a:t>
            </a:r>
            <a:r>
              <a:rPr lang="ar-SA" b="1" dirty="0"/>
              <a:t>وتحديات المستقبل"</a:t>
            </a:r>
            <a:endParaRPr lang="en-US" dirty="0"/>
          </a:p>
          <a:p>
            <a:r>
              <a:rPr lang="ar-SA" b="1" dirty="0"/>
              <a:t> افتتح سعادة عميد الكلية التربية د. عبدالله بن خليفة </a:t>
            </a:r>
            <a:r>
              <a:rPr lang="ar-SA" b="1" dirty="0" err="1"/>
              <a:t>السويكت</a:t>
            </a:r>
            <a:r>
              <a:rPr lang="ar-SA" b="1" dirty="0"/>
              <a:t> ، ومنسوبو الكلية معرض الملتقى العلمي الأول لقسم اللغة </a:t>
            </a:r>
            <a:r>
              <a:rPr lang="ar-SA" b="1" dirty="0" err="1"/>
              <a:t>الانجليزية</a:t>
            </a:r>
            <a:r>
              <a:rPr lang="ar-SA" b="1" dirty="0"/>
              <a:t> بعنوان " اللغة </a:t>
            </a:r>
            <a:r>
              <a:rPr lang="ar-SA" b="1" dirty="0" err="1"/>
              <a:t>الانجليزية</a:t>
            </a:r>
            <a:r>
              <a:rPr lang="ar-SA" b="1" dirty="0"/>
              <a:t> وتحديات المستقبل" وذلك يوم الأحد 09/07/</a:t>
            </a:r>
            <a:r>
              <a:rPr lang="ar-SA" b="1" dirty="0" err="1"/>
              <a:t>1434ه</a:t>
            </a:r>
            <a:r>
              <a:rPr lang="ar-SA" b="1" dirty="0"/>
              <a:t>ـ ، عند الساعة الثانية والنصف ظهراً في المبنى الإضافي لأقسام الطالبات .</a:t>
            </a:r>
            <a:endParaRPr lang="en-US" dirty="0"/>
          </a:p>
          <a:p>
            <a:r>
              <a:rPr lang="ar-SA" b="1" dirty="0"/>
              <a:t>     حيث تجول سعادته بأرجاء المعرض ، وتولى الشرح رئيس قسم اللغة </a:t>
            </a:r>
            <a:r>
              <a:rPr lang="ar-SA" b="1" dirty="0" err="1"/>
              <a:t>الانجليزية</a:t>
            </a:r>
            <a:r>
              <a:rPr lang="ar-SA" b="1" dirty="0"/>
              <a:t> وأبداء عميد الكلية أعجابه بما شاهده ويهدف هذا الملتقى إلى إلقاء الضوء على أهمية اللغة </a:t>
            </a:r>
            <a:r>
              <a:rPr lang="ar-SA" b="1" dirty="0" err="1"/>
              <a:t>الانجليزية</a:t>
            </a:r>
            <a:r>
              <a:rPr lang="ar-SA" b="1" dirty="0"/>
              <a:t> و التحديات المستقبلية التي تواجهها والدور الذي يجب أن تقوم به في خدمة المجتمع السعودي , حيث اشتمل على الندوات وورش عمل وحلقات النقاش ومطبوعات </a:t>
            </a:r>
            <a:r>
              <a:rPr lang="ar-SA" b="1" dirty="0" err="1"/>
              <a:t>وبنرات</a:t>
            </a:r>
            <a:r>
              <a:rPr lang="ar-SA" b="1" dirty="0"/>
              <a:t> وجالسات استمرت من الفترة 5-8/7/</a:t>
            </a:r>
            <a:r>
              <a:rPr lang="ar-SA" b="1" dirty="0" err="1"/>
              <a:t>1434ه</a:t>
            </a:r>
            <a:r>
              <a:rPr lang="ar-SA" b="1" dirty="0"/>
              <a:t>ـ .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5383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mu_standardsususu444444_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84784"/>
            <a:ext cx="5744666" cy="38602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993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</TotalTime>
  <Words>0</Words>
  <Application>Microsoft Office PowerPoint</Application>
  <PresentationFormat>عرض على الشاشة (3:4)‏</PresentationFormat>
  <Paragraphs>3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أوستن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2015-04-02T06:16:10Z</dcterms:created>
  <dcterms:modified xsi:type="dcterms:W3CDTF">2015-04-02T06:18:42Z</dcterms:modified>
</cp:coreProperties>
</file>