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259AC0-E3A3-40D2-AC5E-D941ED058C9E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9A729C4-4117-4F89-939D-02997B862E8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 </a:t>
            </a:r>
            <a:r>
              <a:rPr lang="ar-SA" b="1" dirty="0" smtClean="0"/>
              <a:t>اللقاء</a:t>
            </a:r>
            <a:r>
              <a:rPr lang="ar-SA" b="1" dirty="0"/>
              <a:t> التعريفي بعمادة شؤون الطلاب</a:t>
            </a:r>
            <a:endParaRPr lang="en-US" dirty="0"/>
          </a:p>
          <a:p>
            <a:r>
              <a:rPr lang="ar-SA" b="1" dirty="0"/>
              <a:t>  استضافة كلية التربية بالزلفي ( قسم الطالبات ) يوم الاثنين 01</a:t>
            </a:r>
            <a:r>
              <a:rPr lang="en-US" b="1" dirty="0"/>
              <a:t>/</a:t>
            </a:r>
            <a:r>
              <a:rPr lang="ar-SA" b="1" dirty="0"/>
              <a:t>04</a:t>
            </a:r>
            <a:r>
              <a:rPr lang="en-US" b="1" dirty="0"/>
              <a:t>/</a:t>
            </a:r>
            <a:r>
              <a:rPr lang="ar-SA" b="1" dirty="0" err="1"/>
              <a:t>1434ه</a:t>
            </a:r>
            <a:r>
              <a:rPr lang="ar-SA" b="1" dirty="0"/>
              <a:t>ـ ، عميد شؤون الطلاب سعادة </a:t>
            </a:r>
            <a:r>
              <a:rPr lang="ar-SA" b="1" dirty="0" err="1"/>
              <a:t>د.حمد</a:t>
            </a:r>
            <a:r>
              <a:rPr lang="ar-SA" b="1" dirty="0"/>
              <a:t> </a:t>
            </a:r>
            <a:r>
              <a:rPr lang="ar-SA" b="1" dirty="0" err="1"/>
              <a:t>القميزي</a:t>
            </a:r>
            <a:r>
              <a:rPr lang="ar-SA" b="1" dirty="0"/>
              <a:t> وذلك للقاء التعريفي بعمادة شؤون الطلاب والدور التي تقوم بها العمادة حيث رحب سعادة عميد كلية التربية سعادة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في بداية اللقاء </a:t>
            </a:r>
            <a:r>
              <a:rPr lang="ar-SA" b="1" dirty="0" err="1"/>
              <a:t>حضورة</a:t>
            </a:r>
            <a:r>
              <a:rPr lang="ar-SA" b="1" dirty="0"/>
              <a:t> وحرص العمادة على </a:t>
            </a:r>
            <a:r>
              <a:rPr lang="ar-SA" b="1" dirty="0" err="1"/>
              <a:t>على</a:t>
            </a:r>
            <a:r>
              <a:rPr lang="ar-SA" b="1" dirty="0"/>
              <a:t> إبراز دورها في ظل توجيهات معالي مدير الجامعة وبعدها تحدث سعادة </a:t>
            </a:r>
            <a:r>
              <a:rPr lang="ar-SA" b="1" dirty="0" err="1"/>
              <a:t>د.حمد</a:t>
            </a:r>
            <a:r>
              <a:rPr lang="ar-SA" b="1" dirty="0"/>
              <a:t> </a:t>
            </a:r>
            <a:r>
              <a:rPr lang="ar-SA" b="1" dirty="0" err="1"/>
              <a:t>القميزي</a:t>
            </a:r>
            <a:r>
              <a:rPr lang="ar-SA" b="1" dirty="0"/>
              <a:t> ونقل سلام معالي مدير الجامعة د. خالد بن سعد المقرن ووكيل الجامعة د. محمد الشايع .، ثم بعدها بين سعادته الدور الواضح للعمادة وما تقدم من خدمات ومهام للطلاب والطالبات ، وبين الفرق بين عمادة شؤون الطلاب وعمادة القبول والتسجيل ، حيث ذكر أبرز </a:t>
            </a:r>
            <a:r>
              <a:rPr lang="ar-SA" b="1" dirty="0" err="1"/>
              <a:t>الاهداف</a:t>
            </a:r>
            <a:r>
              <a:rPr lang="ar-SA" b="1" dirty="0"/>
              <a:t> لعمادة شؤون الطلاب :</a:t>
            </a:r>
            <a:endParaRPr lang="en-US" dirty="0"/>
          </a:p>
          <a:p>
            <a:r>
              <a:rPr lang="en-US" b="1" dirty="0"/>
              <a:t>·    </a:t>
            </a:r>
            <a:r>
              <a:rPr lang="ar-SA" b="1" dirty="0"/>
              <a:t> العناية بطلاب وطالبات الجامعة .</a:t>
            </a:r>
            <a:endParaRPr lang="en-US" dirty="0"/>
          </a:p>
          <a:p>
            <a:r>
              <a:rPr lang="en-US" b="1" dirty="0"/>
              <a:t>·    </a:t>
            </a:r>
            <a:r>
              <a:rPr lang="ar-SA" b="1" dirty="0"/>
              <a:t>تنمية مهارات الطلاب والطالبات .</a:t>
            </a:r>
            <a:endParaRPr lang="en-US" dirty="0"/>
          </a:p>
          <a:p>
            <a:r>
              <a:rPr lang="en-US" b="1" dirty="0"/>
              <a:t>·    </a:t>
            </a:r>
            <a:r>
              <a:rPr lang="ar-SA" b="1" dirty="0"/>
              <a:t> رعاية طلاب وطالبات الجامعة بمختلف الجوانب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65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وكذلك ما تقوم به العمادة من المهام والأنشطة المختلفة والتي تنطلق من أساسين هما :</a:t>
            </a:r>
            <a:endParaRPr lang="en-US" dirty="0" smtClean="0"/>
          </a:p>
          <a:p>
            <a:r>
              <a:rPr lang="ar-SA" b="1" dirty="0" smtClean="0"/>
              <a:t>أ . الأنشطة الطلابية .</a:t>
            </a:r>
            <a:endParaRPr lang="en-US" dirty="0" smtClean="0"/>
          </a:p>
          <a:p>
            <a:r>
              <a:rPr lang="ar-SA" b="1" dirty="0" smtClean="0"/>
              <a:t>ب . الخدمات الطلابية .</a:t>
            </a:r>
            <a:endParaRPr lang="en-US" dirty="0" smtClean="0"/>
          </a:p>
          <a:p>
            <a:r>
              <a:rPr lang="ar-SA" b="1" dirty="0" smtClean="0"/>
              <a:t>وأشار إلى أن الأنشطة تنعقد داخل الجامعة </a:t>
            </a:r>
            <a:r>
              <a:rPr lang="ar-SA" b="1" dirty="0" err="1" smtClean="0"/>
              <a:t>وانشطه</a:t>
            </a:r>
            <a:r>
              <a:rPr lang="ar-SA" b="1" dirty="0" smtClean="0"/>
              <a:t> خارج الجامعة تمثل الجامعات على مستوى المملكة ومن ضمنها المؤتمر العلمي الرابع والذي تحتضنه جامعة </a:t>
            </a:r>
            <a:r>
              <a:rPr lang="ar-SA" b="1" dirty="0" err="1" smtClean="0"/>
              <a:t>ام</a:t>
            </a:r>
            <a:r>
              <a:rPr lang="ar-SA" b="1" dirty="0" smtClean="0"/>
              <a:t> القرى ، وما حصول الطالبة لولو بنت عبدا لله محمد </a:t>
            </a:r>
            <a:r>
              <a:rPr lang="ar-SA" b="1" dirty="0" err="1" smtClean="0"/>
              <a:t>الحمين</a:t>
            </a:r>
            <a:r>
              <a:rPr lang="ar-SA" b="1" dirty="0" smtClean="0"/>
              <a:t> من قسم الرياضيات على المركز الأول على مستوى الجامعة في مجال البحث العلمي إلا أحد هذه الأنشطة المقدمة للطلاب والطالبات والتي تسعى إلى زيادة النمو المعرفي والتحصيل الجامعي للطلاب والطالبات ، وكذلك تطرق إلى تبني العمادة عدد من الدورات في مجالات متعددة منها </a:t>
            </a:r>
            <a:r>
              <a:rPr lang="ar-SA" b="1" dirty="0" err="1" smtClean="0"/>
              <a:t>الاسعافات</a:t>
            </a:r>
            <a:r>
              <a:rPr lang="ar-SA" b="1" dirty="0" smtClean="0"/>
              <a:t> والإلقاء ودورات مختلفة ، وبعدها فتح مجال الأسئلة والاستفسارات من قبل الطالبات .</a:t>
            </a:r>
            <a:endParaRPr lang="en-US" dirty="0" smtClean="0"/>
          </a:p>
          <a:p>
            <a:r>
              <a:rPr lang="ar-SA" b="1" dirty="0" smtClean="0"/>
              <a:t>وفي ختام الزيارة توجه عميد شؤون الطلاب د. حمد </a:t>
            </a:r>
            <a:r>
              <a:rPr lang="ar-SA" b="1" dirty="0" err="1" smtClean="0"/>
              <a:t>القميزي</a:t>
            </a:r>
            <a:r>
              <a:rPr lang="ar-SA" b="1" dirty="0" smtClean="0"/>
              <a:t> ، والوفد المرافق له والمتمثل في وكيل عمادة شؤون الطلاب أ. خالد </a:t>
            </a:r>
            <a:r>
              <a:rPr lang="ar-SA" b="1" dirty="0" err="1" smtClean="0"/>
              <a:t>العفيصان</a:t>
            </a:r>
            <a:r>
              <a:rPr lang="ar-SA" b="1" dirty="0" smtClean="0"/>
              <a:t> ، ووكيل الجودة في عمادة شؤون الطلاب د. عبدالمحسن التويجري إلى مجمع الكلية والاطلاع على أعمال شؤون الطلاب والنشاط الطلابي حيث بين سعادة عميد الكلية د. عبدالله </a:t>
            </a:r>
            <a:r>
              <a:rPr lang="ar-SA" b="1" dirty="0" err="1" smtClean="0"/>
              <a:t>السويكت</a:t>
            </a:r>
            <a:r>
              <a:rPr lang="ar-SA" b="1" dirty="0" smtClean="0"/>
              <a:t> الجهود المقدمة من النشاط الطلابي وشؤون الطلاب وكذلك النشاط الطلابي في قسم الطالبات .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90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SAM_0428iei3233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096594" cy="409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4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186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2015-03-30T07:16:30Z</dcterms:created>
  <dcterms:modified xsi:type="dcterms:W3CDTF">2015-03-30T07:18:37Z</dcterms:modified>
</cp:coreProperties>
</file>