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Lst>
  <p:sldSz cx="9144000" cy="6858000" type="screen4x3"/>
  <p:notesSz cx="6858000" cy="9144000"/>
  <p:custDataLst>
    <p:tags r:id="rId4"/>
  </p:custData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F4EC3810-305D-4E1F-966F-3320E6ABA6E2}" type="datetimeFigureOut">
              <a:rPr lang="ar-SA" smtClean="0"/>
              <a:t>08/06/36</a:t>
            </a:fld>
            <a:endParaRPr lang="ar-SA"/>
          </a:p>
        </p:txBody>
      </p:sp>
      <p:sp>
        <p:nvSpPr>
          <p:cNvPr id="20" name="عنصر نائب للتذييل 19"/>
          <p:cNvSpPr>
            <a:spLocks noGrp="1"/>
          </p:cNvSpPr>
          <p:nvPr>
            <p:ph type="ftr" sz="quarter" idx="11"/>
          </p:nvPr>
        </p:nvSpPr>
        <p:spPr/>
        <p:txBody>
          <a:bodyPr/>
          <a:lstStyle>
            <a:extLst/>
          </a:lstStyle>
          <a:p>
            <a:endParaRPr lang="ar-SA"/>
          </a:p>
        </p:txBody>
      </p:sp>
      <p:sp>
        <p:nvSpPr>
          <p:cNvPr id="10" name="عنصر نائب لرقم الشريحة 9"/>
          <p:cNvSpPr>
            <a:spLocks noGrp="1"/>
          </p:cNvSpPr>
          <p:nvPr>
            <p:ph type="sldNum" sz="quarter" idx="12"/>
          </p:nvPr>
        </p:nvSpPr>
        <p:spPr/>
        <p:txBody>
          <a:bodyPr/>
          <a:lstStyle>
            <a:extLst/>
          </a:lstStyle>
          <a:p>
            <a:fld id="{F822A870-E550-44AC-BAA4-5037D0E318AC}" type="slidenum">
              <a:rPr lang="ar-SA" smtClean="0"/>
              <a:t>‹#›</a:t>
            </a:fld>
            <a:endParaRPr lang="ar-SA"/>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F4EC3810-305D-4E1F-966F-3320E6ABA6E2}" type="datetimeFigureOut">
              <a:rPr lang="ar-SA" smtClean="0"/>
              <a:t>08/06/36</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F822A870-E550-44AC-BAA4-5037D0E318AC}"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F4EC3810-305D-4E1F-966F-3320E6ABA6E2}" type="datetimeFigureOut">
              <a:rPr lang="ar-SA" smtClean="0"/>
              <a:t>08/06/36</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F822A870-E550-44AC-BAA4-5037D0E318AC}"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F4EC3810-305D-4E1F-966F-3320E6ABA6E2}" type="datetimeFigureOut">
              <a:rPr lang="ar-SA" smtClean="0"/>
              <a:t>08/06/36</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F822A870-E550-44AC-BAA4-5037D0E318AC}" type="slidenum">
              <a:rPr lang="ar-SA" smtClean="0"/>
              <a:t>‹#›</a:t>
            </a:fld>
            <a:endParaRPr lang="ar-SA"/>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F4EC3810-305D-4E1F-966F-3320E6ABA6E2}" type="datetimeFigureOut">
              <a:rPr lang="ar-SA" smtClean="0"/>
              <a:t>08/06/36</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F822A870-E550-44AC-BAA4-5037D0E318AC}" type="slidenum">
              <a:rPr lang="ar-SA" smtClean="0"/>
              <a:t>‹#›</a:t>
            </a:fld>
            <a:endParaRPr lang="ar-SA"/>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F4EC3810-305D-4E1F-966F-3320E6ABA6E2}" type="datetimeFigureOut">
              <a:rPr lang="ar-SA" smtClean="0"/>
              <a:t>08/06/36</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F822A870-E550-44AC-BAA4-5037D0E318AC}"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F4EC3810-305D-4E1F-966F-3320E6ABA6E2}" type="datetimeFigureOut">
              <a:rPr lang="ar-SA" smtClean="0"/>
              <a:t>08/06/36</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F822A870-E550-44AC-BAA4-5037D0E318AC}"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F4EC3810-305D-4E1F-966F-3320E6ABA6E2}" type="datetimeFigureOut">
              <a:rPr lang="ar-SA" smtClean="0"/>
              <a:t>08/06/36</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F822A870-E550-44AC-BAA4-5037D0E318AC}"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F4EC3810-305D-4E1F-966F-3320E6ABA6E2}" type="datetimeFigureOut">
              <a:rPr lang="ar-SA" smtClean="0"/>
              <a:t>08/06/36</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F822A870-E550-44AC-BAA4-5037D0E318AC}" type="slidenum">
              <a:rPr lang="ar-SA" smtClean="0"/>
              <a:t>‹#›</a:t>
            </a:fld>
            <a:endParaRPr lang="ar-SA"/>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F4EC3810-305D-4E1F-966F-3320E6ABA6E2}" type="datetimeFigureOut">
              <a:rPr lang="ar-SA" smtClean="0"/>
              <a:t>08/06/36</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F822A870-E550-44AC-BAA4-5037D0E318AC}"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F4EC3810-305D-4E1F-966F-3320E6ABA6E2}" type="datetimeFigureOut">
              <a:rPr lang="ar-SA" smtClean="0"/>
              <a:t>08/06/36</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F822A870-E550-44AC-BAA4-5037D0E318AC}" type="slidenum">
              <a:rPr lang="ar-SA" smtClean="0"/>
              <a:t>‹#›</a:t>
            </a:fld>
            <a:endParaRPr lang="ar-SA"/>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4EC3810-305D-4E1F-966F-3320E6ABA6E2}" type="datetimeFigureOut">
              <a:rPr lang="ar-SA" smtClean="0"/>
              <a:t>08/06/36</a:t>
            </a:fld>
            <a:endParaRPr lang="ar-SA"/>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822A870-E550-44AC-BAA4-5037D0E318AC}" type="slidenum">
              <a:rPr lang="ar-SA" smtClean="0"/>
              <a:t>‹#›</a:t>
            </a:fld>
            <a:endParaRPr lang="ar-SA"/>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457200" y="260648"/>
            <a:ext cx="8229600" cy="5865515"/>
          </a:xfrm>
        </p:spPr>
        <p:txBody>
          <a:bodyPr>
            <a:normAutofit fontScale="70000" lnSpcReduction="20000"/>
          </a:bodyPr>
          <a:lstStyle/>
          <a:p>
            <a:r>
              <a:rPr lang="ar-SA" dirty="0"/>
              <a:t>رسائل ذكية لعقول محمية</a:t>
            </a:r>
            <a:endParaRPr lang="en-US" dirty="0"/>
          </a:p>
          <a:p>
            <a:r>
              <a:rPr lang="ar-SA" b="1" dirty="0"/>
              <a:t> نظمت كلية التربية بالزلفي -أقسام الطالبات- المعرض التوعوي في حرب آفة التدخين والمخدرات تحت عنوان "رسائل ذكية لعقول محمية" وذلك يوم الأحد 11/01/</a:t>
            </a:r>
            <a:r>
              <a:rPr lang="ar-SA" b="1" dirty="0" err="1"/>
              <a:t>1434ه</a:t>
            </a:r>
            <a:r>
              <a:rPr lang="ar-SA" b="1" dirty="0"/>
              <a:t>ـ في بهو الكلية.</a:t>
            </a:r>
            <a:endParaRPr lang="en-US" dirty="0"/>
          </a:p>
          <a:p>
            <a:r>
              <a:rPr lang="ar-SA" b="1" dirty="0"/>
              <a:t>    وتم من خلال المعرض عرض وتوزيع النشرات والمطويات وإقامة المحاضرات التوعوية عن هذا الداء الفتاك الذي بدأ ينتشر في كل مكان وبين جميع طبقات المجتمع وخاصة بين عماد الأمة وأملها المنشود وهم الشباب , ففي كل يوم نسمع قصة محزنه أو نشاهد صورة مؤلمة البطل فيها مُخدِر والضحية إنسان استغل في لحظة ضعف ديني أو اجتماعي أو اقتصادي من أصحاب النفوس الدنيئة والقلوب المريضة.</a:t>
            </a:r>
            <a:endParaRPr lang="en-US" dirty="0"/>
          </a:p>
          <a:p>
            <a:r>
              <a:rPr lang="ar-SA" b="1" dirty="0"/>
              <a:t>وقد افتتح المعرض سعادة عميد كلية التربية </a:t>
            </a:r>
            <a:r>
              <a:rPr lang="ar-SA" b="1" dirty="0" err="1"/>
              <a:t>د.عبدالله</a:t>
            </a:r>
            <a:r>
              <a:rPr lang="ar-SA" b="1" dirty="0"/>
              <a:t> </a:t>
            </a:r>
            <a:r>
              <a:rPr lang="ar-SA" b="1" dirty="0" err="1"/>
              <a:t>السويكت</a:t>
            </a:r>
            <a:r>
              <a:rPr lang="ar-SA" b="1" dirty="0"/>
              <a:t> بحضور كل من وكيل الكلية للدراسات والتطوير </a:t>
            </a:r>
            <a:r>
              <a:rPr lang="ar-SA" b="1" dirty="0" err="1"/>
              <a:t>د.راشد</a:t>
            </a:r>
            <a:r>
              <a:rPr lang="ar-SA" b="1" dirty="0"/>
              <a:t> بن حمود الثنيان ووكيل الكلية للشؤون التعليمية </a:t>
            </a:r>
            <a:r>
              <a:rPr lang="ar-SA" b="1" dirty="0" err="1"/>
              <a:t>أ.جبر</a:t>
            </a:r>
            <a:r>
              <a:rPr lang="ar-SA" b="1" dirty="0"/>
              <a:t> بن </a:t>
            </a:r>
            <a:r>
              <a:rPr lang="ar-SA" b="1" dirty="0" err="1"/>
              <a:t>ضويحي</a:t>
            </a:r>
            <a:r>
              <a:rPr lang="ar-SA" b="1" dirty="0"/>
              <a:t> الفحام ووكيل الكلية للشؤون الإدارية أ. ناصر بن عثمان العثمان ورئيس قسم الدراسات الإسلامية </a:t>
            </a:r>
            <a:r>
              <a:rPr lang="ar-SA" b="1" dirty="0" err="1"/>
              <a:t>د.عبدالعزيز</a:t>
            </a:r>
            <a:r>
              <a:rPr lang="ar-SA" b="1" dirty="0"/>
              <a:t> بن احمد </a:t>
            </a:r>
            <a:r>
              <a:rPr lang="ar-SA" b="1" dirty="0" err="1"/>
              <a:t>العليوي</a:t>
            </a:r>
            <a:r>
              <a:rPr lang="ar-SA" b="1" dirty="0"/>
              <a:t> ومدير إدارة الكلية </a:t>
            </a:r>
            <a:r>
              <a:rPr lang="ar-SA" b="1" dirty="0" err="1"/>
              <a:t>أ.خالد</a:t>
            </a:r>
            <a:r>
              <a:rPr lang="ar-SA" b="1" dirty="0"/>
              <a:t> بن عبدالعزيز </a:t>
            </a:r>
            <a:r>
              <a:rPr lang="ar-SA" b="1" dirty="0" err="1"/>
              <a:t>المنيفي</a:t>
            </a:r>
            <a:r>
              <a:rPr lang="ar-SA" b="1" dirty="0"/>
              <a:t> وعدد من أعضاء هيئة التدريس والموظفين.</a:t>
            </a:r>
            <a:endParaRPr lang="en-US" dirty="0"/>
          </a:p>
          <a:p>
            <a:r>
              <a:rPr lang="ar-SA" b="1" dirty="0"/>
              <a:t>الجدير بالذكر أن جميع الحضور أشادوا بأعمال الطالبات من جميع الأقسام والتي كان جلها معبراً </a:t>
            </a:r>
            <a:r>
              <a:rPr lang="ar-SA" b="1" dirty="0" err="1"/>
              <a:t>ومميزاً,واستمر</a:t>
            </a:r>
            <a:r>
              <a:rPr lang="ar-SA" b="1" dirty="0"/>
              <a:t> المعرض لمدة ثلاثة أيام لقي خلالها الإقبال الكبير من طالبات الكلية ومنسوبيها.</a:t>
            </a:r>
            <a:endParaRPr lang="en-US" dirty="0"/>
          </a:p>
          <a:p>
            <a:pPr marL="0" indent="0">
              <a:buNone/>
            </a:pPr>
            <a:endParaRPr lang="ar-SA" dirty="0"/>
          </a:p>
        </p:txBody>
      </p:sp>
    </p:spTree>
    <p:extLst>
      <p:ext uri="{BB962C8B-B14F-4D97-AF65-F5344CB8AC3E}">
        <p14:creationId xmlns:p14="http://schemas.microsoft.com/office/powerpoint/2010/main" val="2310803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http://mu.edu.sa/sites/default/files/wer2222_0.png"/>
          <p:cNvPicPr/>
          <p:nvPr/>
        </p:nvPicPr>
        <p:blipFill>
          <a:blip r:embed="rId2">
            <a:extLst>
              <a:ext uri="{28A0092B-C50C-407E-A947-70E740481C1C}">
                <a14:useLocalDpi xmlns:a14="http://schemas.microsoft.com/office/drawing/2010/main" val="0"/>
              </a:ext>
            </a:extLst>
          </a:blip>
          <a:srcRect/>
          <a:stretch>
            <a:fillRect/>
          </a:stretch>
        </p:blipFill>
        <p:spPr bwMode="auto">
          <a:xfrm>
            <a:off x="1804987" y="1090612"/>
            <a:ext cx="5534025" cy="4676775"/>
          </a:xfrm>
          <a:prstGeom prst="rect">
            <a:avLst/>
          </a:prstGeom>
          <a:noFill/>
          <a:ln>
            <a:noFill/>
          </a:ln>
        </p:spPr>
      </p:pic>
    </p:spTree>
    <p:extLst>
      <p:ext uri="{BB962C8B-B14F-4D97-AF65-F5344CB8AC3E}">
        <p14:creationId xmlns:p14="http://schemas.microsoft.com/office/powerpoint/2010/main" val="15448058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dcc2699d862bf783fa21d820ab1124e3055e7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TotalTime>
  <Words>4</Words>
  <Application>Microsoft Office PowerPoint</Application>
  <PresentationFormat>عرض على الشاشة (3:4)‏</PresentationFormat>
  <Paragraphs>5</Paragraphs>
  <Slides>2</Slides>
  <Notes>0</Notes>
  <HiddenSlides>0</HiddenSlides>
  <MMClips>0</MMClips>
  <ScaleCrop>false</ScaleCrop>
  <HeadingPairs>
    <vt:vector size="4" baseType="variant">
      <vt:variant>
        <vt:lpstr>نسق</vt:lpstr>
      </vt:variant>
      <vt:variant>
        <vt:i4>1</vt:i4>
      </vt:variant>
      <vt:variant>
        <vt:lpstr>عناوين الشرائح</vt:lpstr>
      </vt:variant>
      <vt:variant>
        <vt:i4>2</vt:i4>
      </vt:variant>
    </vt:vector>
  </HeadingPairs>
  <TitlesOfParts>
    <vt:vector size="3" baseType="lpstr">
      <vt:lpstr>انقلاب</vt:lpstr>
      <vt:lpstr>عرض تقديمي في PowerPoint</vt:lpstr>
      <vt:lpstr>عرض تقديمي في PowerPoint</vt:lpstr>
    </vt:vector>
  </TitlesOfParts>
  <Company>AbdulMajeed Alutiwi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7</dc:creator>
  <cp:lastModifiedBy>7</cp:lastModifiedBy>
  <cp:revision>2</cp:revision>
  <dcterms:created xsi:type="dcterms:W3CDTF">2015-03-28T05:05:36Z</dcterms:created>
  <dcterms:modified xsi:type="dcterms:W3CDTF">2015-03-28T05:11:09Z</dcterms:modified>
</cp:coreProperties>
</file>