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1049-A0C1-445F-941A-F9BD7E42309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CDDD-F580-48A0-B8BD-319E38B51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3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1049-A0C1-445F-941A-F9BD7E42309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CDDD-F580-48A0-B8BD-319E38B51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smtClean="0"/>
              <a:t>قسم القانون يقوم بزيارة ميدانية الى هيئة التحقيق والادعاء العام</a:t>
            </a:r>
            <a:endParaRPr lang="en-US" sz="2800" dirty="0"/>
          </a:p>
        </p:txBody>
      </p:sp>
      <p:pic>
        <p:nvPicPr>
          <p:cNvPr id="3" name="صورة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344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قسم القانون يقوم بزيارة ميدانية الى هيئة التحقيق والادعاء العام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القانون يقوم بزيارة ميدانية الى هيئة التحقيق والادعاء العام</dc:title>
  <dc:creator>HAMADA_ADEL82@YAHOO.COM</dc:creator>
  <cp:lastModifiedBy>HAMADA_ADEL82@YAHOO.COM</cp:lastModifiedBy>
  <cp:revision>1</cp:revision>
  <dcterms:created xsi:type="dcterms:W3CDTF">2015-12-06T07:10:31Z</dcterms:created>
  <dcterms:modified xsi:type="dcterms:W3CDTF">2015-12-06T07:10:31Z</dcterms:modified>
</cp:coreProperties>
</file>