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383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9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691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293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740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744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48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936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700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509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18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3314-C72F-4187-8080-F0C229141FD6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FE54-2940-4B3D-A814-22F325D36B5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444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E:\موقع التدريب\ارقام واحصائيات\545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38" y="1825625"/>
            <a:ext cx="610572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1874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1</cp:revision>
  <dcterms:created xsi:type="dcterms:W3CDTF">2015-04-09T09:54:58Z</dcterms:created>
  <dcterms:modified xsi:type="dcterms:W3CDTF">2015-04-09T09:55:10Z</dcterms:modified>
</cp:coreProperties>
</file>