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268760"/>
            <a:ext cx="8208912" cy="1728192"/>
          </a:xfrm>
        </p:spPr>
        <p:txBody>
          <a:bodyPr>
            <a:normAutofit/>
          </a:bodyPr>
          <a:lstStyle/>
          <a:p>
            <a:pPr fontAlgn="t"/>
            <a:r>
              <a:rPr lang="ar-SA" sz="3600" dirty="0">
                <a:effectLst/>
              </a:rPr>
              <a:t>لجنة لابتعاث والتدريب توافق على الابتعاث والترقية لعدد من منسوبي الجامعة</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67544" y="2132856"/>
            <a:ext cx="8064896" cy="4320480"/>
          </a:xfrm>
        </p:spPr>
        <p:txBody>
          <a:bodyPr>
            <a:normAutofit fontScale="70000" lnSpcReduction="20000"/>
          </a:bodyPr>
          <a:lstStyle/>
          <a:p>
            <a:pPr fontAlgn="t"/>
            <a:r>
              <a:rPr lang="ar-SA" b="1" dirty="0"/>
              <a:t>       عقدت لجنة الابتعاث والتدريب اجتماعها الحادي عشر والثاني عشر للعام الجامعي 1435/1436هـ،بتاريخ 4 /2 /1436هـ،والاجتماع الثالث عشر بتاريخ 17/2/1436 </a:t>
            </a:r>
            <a:r>
              <a:rPr lang="ar-SA" b="1" dirty="0" err="1"/>
              <a:t>هـ،برئاسة</a:t>
            </a:r>
            <a:r>
              <a:rPr lang="ar-SA" b="1" dirty="0"/>
              <a:t>  سعادة الأستاذ الدكتور محمد بن عبدالله الشايع وكيل الجامعة للدراسات العليا والبحث العلمي ،والسادة أعضاء اللجنة، وأوضح سعادة الأستاذ الدكتور محمد بن عبدالله الشايع بأنه تمت مناقشة عدد عشرين موضوعاً مدرجاً على جدول أعمال اللجنة تخص الابتعاث والتمديد والترقية لعدد من  طلاب الدراسات العليا بالجامعة، وقد أوصت اللجنة بالعديد من التوصيات ، منها الموافقة على ابتعاث المعيد سعد بن متعب الشمري  لدراسة اللغة الإنجليزية بجامعة ساوث </a:t>
            </a:r>
            <a:r>
              <a:rPr lang="ar-SA" b="1" dirty="0" err="1"/>
              <a:t>أمبتون</a:t>
            </a:r>
            <a:r>
              <a:rPr lang="ar-SA" b="1" dirty="0"/>
              <a:t> ببريطانيا ، والموافقة على  ابتعاث المحاضر خالد بن عبدالرحمن </a:t>
            </a:r>
            <a:r>
              <a:rPr lang="ar-SA" b="1" dirty="0" err="1"/>
              <a:t>الأطرم</a:t>
            </a:r>
            <a:r>
              <a:rPr lang="ar-SA" b="1" dirty="0"/>
              <a:t>  لدراسة اللغة الإنجليزية في جامعة </a:t>
            </a:r>
            <a:r>
              <a:rPr lang="ar-SA" b="1" dirty="0" err="1"/>
              <a:t>بروينل</a:t>
            </a:r>
            <a:r>
              <a:rPr lang="ar-SA" b="1" dirty="0"/>
              <a:t> ببريطانيا ، والموافقة على ابتعاث المعيد شايع بن عبدالله المسعر لدراسة اللغة الانجليزية في جامعة سان دييجو </a:t>
            </a:r>
            <a:r>
              <a:rPr lang="ar-SA" b="1" dirty="0" err="1"/>
              <a:t>بأمريكا،والموافقة</a:t>
            </a:r>
            <a:r>
              <a:rPr lang="ar-SA" b="1" dirty="0"/>
              <a:t> على ابتعاث المعيد فهد بن سليمان العيسى لدراسة اللغة الإنجليزية في جامعة سان دييجو  بالولايات المتحدة الأمريكية،  كما أوصت اللجنة بالموافقة على تمديد بعثة المبتعث وائل بن محمد التويجري  لإنهاء متطلبات التخرج في مرحلة الماجستير في جامعة </a:t>
            </a:r>
            <a:r>
              <a:rPr lang="ar-SA" b="1" dirty="0" err="1"/>
              <a:t>كوينزلاند</a:t>
            </a:r>
            <a:r>
              <a:rPr lang="ar-SA" b="1" dirty="0"/>
              <a:t> </a:t>
            </a:r>
            <a:r>
              <a:rPr lang="ar-SA" b="1" dirty="0" err="1"/>
              <a:t>باستراليا</a:t>
            </a:r>
            <a:r>
              <a:rPr lang="ar-SA" b="1" dirty="0"/>
              <a:t>  ،كما وافقت على ترقية بعثة المبتعث محمد بن سليمان النصيان  من مرحلة اللغة الإنجليزية إلى مرحلة الدكتوراه في  تخصص القانون بجامعة </a:t>
            </a:r>
            <a:r>
              <a:rPr lang="ar-SA" b="1" dirty="0" err="1"/>
              <a:t>ويلاميت</a:t>
            </a:r>
            <a:r>
              <a:rPr lang="ar-SA" b="1" dirty="0"/>
              <a:t> بالولايات المتحدة الأمريكية. كما وافقت اللجنة عل الخطة التدريبية السنوية لمنسوبي الجامعة من الفنيين والإداريين مع الرفع لمجلس الجامعة ، والتي قد تم إعدادها من قبل الإدارة العامة للتخطيط والتطوير الإداري . هذا و قد أوضح سعادة وكيل الجامعة للدراسات العليا والبحث العلمي على أهمية </a:t>
            </a:r>
            <a:r>
              <a:rPr lang="ar-SA" b="1" dirty="0" err="1"/>
              <a:t>الإستمرار</a:t>
            </a:r>
            <a:r>
              <a:rPr lang="ar-SA" b="1" dirty="0"/>
              <a:t> على مواكبة نهج التميز الذى تسير عليه الجامعة مع مضاعفة الجهد والسرعة في إنجاز إجراءات أبناء الجامعة من المبتعثين </a:t>
            </a:r>
            <a:r>
              <a:rPr lang="ar-SA" b="1" dirty="0" err="1"/>
              <a:t>والمبتعثات</a:t>
            </a:r>
            <a:r>
              <a:rPr lang="ar-SA" b="1" dirty="0"/>
              <a:t> لتحقيق الفائدة المرجوة</a:t>
            </a:r>
            <a:r>
              <a:rPr lang="ar-SA" b="1" dirty="0" smtClean="0"/>
              <a:t>.</a:t>
            </a:r>
            <a:endParaRPr lang="ar-SA" b="1" dirty="0"/>
          </a:p>
        </p:txBody>
      </p:sp>
    </p:spTree>
    <p:extLst>
      <p:ext uri="{BB962C8B-B14F-4D97-AF65-F5344CB8AC3E}">
        <p14:creationId xmlns:p14="http://schemas.microsoft.com/office/powerpoint/2010/main" val="175754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671983" cy="380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3883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2764</TotalTime>
  <Words>11</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لجنة لابتعاث والتدريب توافق على الابتعاث والترقية لعدد من منسوبي الجامعة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80</cp:revision>
  <dcterms:created xsi:type="dcterms:W3CDTF">2015-02-10T13:06:57Z</dcterms:created>
  <dcterms:modified xsi:type="dcterms:W3CDTF">2015-02-14T10:30:30Z</dcterms:modified>
</cp:coreProperties>
</file>