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63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676" autoAdjust="0"/>
    <p:restoredTop sz="94660"/>
  </p:normalViewPr>
  <p:slideViewPr>
    <p:cSldViewPr>
      <p:cViewPr>
        <p:scale>
          <a:sx n="54" d="100"/>
          <a:sy n="54" d="100"/>
        </p:scale>
        <p:origin x="-1926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13/05/36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13/05/36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13/05/36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13/05/36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13/05/36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13/05/36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13/05/36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13/05/36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13/05/36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13/05/36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13/05/36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13/05/36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6576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467544" y="1484784"/>
            <a:ext cx="8208912" cy="1728192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effectLst/>
              </a:rPr>
              <a:t>THE UNIVERSITY WON FOUR MEDALS AT (IENA) EXHIBITION FOR INVENTION IN GERMANY</a:t>
            </a:r>
            <a:endParaRPr lang="en-US" sz="3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80716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539552" y="2204864"/>
            <a:ext cx="8121225" cy="4204989"/>
          </a:xfrm>
        </p:spPr>
        <p:txBody>
          <a:bodyPr>
            <a:normAutofit fontScale="77500" lnSpcReduction="20000"/>
          </a:bodyPr>
          <a:lstStyle/>
          <a:p>
            <a:pPr algn="l" rtl="0" fontAlgn="t"/>
            <a:r>
              <a:rPr lang="en-US" b="1" dirty="0"/>
              <a:t>The University of </a:t>
            </a:r>
            <a:r>
              <a:rPr lang="en-US" b="1" dirty="0" err="1"/>
              <a:t>Majmaah</a:t>
            </a:r>
            <a:r>
              <a:rPr lang="en-US" b="1" dirty="0"/>
              <a:t> won four medals (2 gold and 2 bronze) at (IENA) exhibition which was held in Germany, Newburgh from 6 to 9 / 1/ 1436 with the participation of 700 inventions from all over the world. Mr. </a:t>
            </a:r>
            <a:r>
              <a:rPr lang="en-US" b="1" dirty="0" err="1"/>
              <a:t>Abdelrahman</a:t>
            </a:r>
            <a:r>
              <a:rPr lang="en-US" b="1" dirty="0"/>
              <a:t> Al-</a:t>
            </a:r>
            <a:r>
              <a:rPr lang="en-US" b="1" dirty="0" err="1"/>
              <a:t>Feheid</a:t>
            </a:r>
            <a:r>
              <a:rPr lang="en-US" b="1" dirty="0"/>
              <a:t>, a student at the college of engineering won a gold medal for his invention “Piston Protection”, Mr. Mohammad Al-</a:t>
            </a:r>
            <a:r>
              <a:rPr lang="en-US" b="1" dirty="0" err="1"/>
              <a:t>Sakran</a:t>
            </a:r>
            <a:r>
              <a:rPr lang="en-US" b="1" dirty="0"/>
              <a:t>, who is from the college of engineering, has also won a gold medal for his invention “Cooling System”. Three students from the college of applied medical science won bronze medals. They are Mr. </a:t>
            </a:r>
            <a:r>
              <a:rPr lang="en-US" b="1" dirty="0" err="1"/>
              <a:t>Hamed</a:t>
            </a:r>
            <a:r>
              <a:rPr lang="en-US" b="1" dirty="0"/>
              <a:t> Al-</a:t>
            </a:r>
            <a:r>
              <a:rPr lang="en-US" b="1" dirty="0" err="1"/>
              <a:t>Aeinzi</a:t>
            </a:r>
            <a:r>
              <a:rPr lang="en-US" b="1" dirty="0"/>
              <a:t> for his invention “Measurement of Blood Cholesterol” and Mr. Mohammad </a:t>
            </a:r>
            <a:r>
              <a:rPr lang="en-US" b="1" dirty="0" err="1"/>
              <a:t>Jakhab</a:t>
            </a:r>
            <a:r>
              <a:rPr lang="en-US" b="1" dirty="0"/>
              <a:t> &amp; Mr. Mohammad Farah for their invention “Medial Bed”. His Excellency the Vice-Rector of Deputyship for Postgraduate Studies and Academic Research extended his thanks and appreciations to His Excellency the Rector for his support and guidance &amp; to the director of Innovation Center, Dr. </a:t>
            </a:r>
            <a:r>
              <a:rPr lang="en-US" b="1" dirty="0" err="1"/>
              <a:t>Bakheet</a:t>
            </a:r>
            <a:r>
              <a:rPr lang="en-US" b="1" dirty="0"/>
              <a:t> Al-</a:t>
            </a:r>
            <a:r>
              <a:rPr lang="en-US" b="1" dirty="0" err="1"/>
              <a:t>Rasheedi</a:t>
            </a:r>
            <a:r>
              <a:rPr lang="en-US" b="1" dirty="0"/>
              <a:t> for his efforts in all these </a:t>
            </a:r>
            <a:r>
              <a:rPr lang="en-US" b="1"/>
              <a:t>achievements</a:t>
            </a:r>
            <a:r>
              <a:rPr lang="en-US" b="1" smtClean="0"/>
              <a:t>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534675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غلاف فني">
  <a:themeElements>
    <a:clrScheme name="غلاف فني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غلاف فني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غلاف فني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2789</TotalTime>
  <Words>201</Words>
  <Application>Microsoft Office PowerPoint</Application>
  <PresentationFormat>عرض على الشاشة (3:4)‏</PresentationFormat>
  <Paragraphs>2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غلاف فني</vt:lpstr>
      <vt:lpstr>THE UNIVERSITY WON FOUR MEDALS AT (IENA) EXHIBITION FOR INVENTION IN GERMANY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وكالة الجامعة للدراسات العليا والبحث العلمي تقدم خدماتها لجميع كليات الجامعة وعماداتها والإدارات التابعة لها ممثلة بإدارة التعاون الدولي</dc:title>
  <dc:creator>Kholoud Eid</dc:creator>
  <cp:lastModifiedBy>Kholoud Eid</cp:lastModifiedBy>
  <cp:revision>88</cp:revision>
  <dcterms:created xsi:type="dcterms:W3CDTF">2015-02-10T13:06:57Z</dcterms:created>
  <dcterms:modified xsi:type="dcterms:W3CDTF">2015-03-03T06:38:20Z</dcterms:modified>
</cp:coreProperties>
</file>