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1052736"/>
            <a:ext cx="8208912" cy="1728192"/>
          </a:xfrm>
        </p:spPr>
        <p:txBody>
          <a:bodyPr>
            <a:normAutofit/>
          </a:bodyPr>
          <a:lstStyle/>
          <a:p>
            <a:pPr fontAlgn="t"/>
            <a:r>
              <a:rPr lang="ar-SA" sz="3600" dirty="0">
                <a:effectLst/>
              </a:rPr>
              <a:t>المجلس العلمي يعقد جلسته الرابعة لمناقشة عدد من الموضوعات</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539552" y="2132856"/>
            <a:ext cx="7992888" cy="4104456"/>
          </a:xfrm>
        </p:spPr>
        <p:txBody>
          <a:bodyPr>
            <a:normAutofit/>
          </a:bodyPr>
          <a:lstStyle/>
          <a:p>
            <a:pPr fontAlgn="t"/>
            <a:r>
              <a:rPr lang="ar-SA" b="1" dirty="0"/>
              <a:t>برئاسة سعادة وكيل الجامعة للدراسات العليا والبحث العلمي ، عقد المجلس العلمي جلسته الرابعة بتاريخ 25/12/1435هـ بحضور </a:t>
            </a:r>
            <a:r>
              <a:rPr lang="ar-SA" b="1" dirty="0" err="1"/>
              <a:t>ا.د</a:t>
            </a:r>
            <a:r>
              <a:rPr lang="ar-SA" b="1" dirty="0"/>
              <a:t>. محمد بن عبدالله الشايع وأعضاء المجلس العلمي المجلس ناقش المجلس عددا من الموضوعات على رأسها الموافقة على تعيين عدد (3) من أعضاء هيئة التدريس على درجة أستاذ مساعد وكذلك الموافقة على ترقية عدد (2) من أعضاء هيئة التدريس على درجة أستاذ مشارك وكذلك إعادة تشكيل أعضاء اللجان الفرعية الخاصة بالمجلس العلمي كما ناقش المجلس توصيات لجنة النشر والترجمة بشأن تحكيم عدد من الكتب . </a:t>
            </a:r>
          </a:p>
          <a:p>
            <a:pPr marL="0" indent="0">
              <a:buNone/>
            </a:pPr>
            <a:endParaRPr lang="ar-SA" b="1" dirty="0"/>
          </a:p>
        </p:txBody>
      </p:sp>
    </p:spTree>
    <p:extLst>
      <p:ext uri="{BB962C8B-B14F-4D97-AF65-F5344CB8AC3E}">
        <p14:creationId xmlns:p14="http://schemas.microsoft.com/office/powerpoint/2010/main" val="1757542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endParaRPr lang="ar-SA"/>
          </a:p>
        </p:txBody>
      </p:sp>
      <p:sp>
        <p:nvSpPr>
          <p:cNvPr id="3" name="عنوان 2"/>
          <p:cNvSpPr>
            <a:spLocks noGrp="1"/>
          </p:cNvSpPr>
          <p:nvPr>
            <p:ph type="title"/>
          </p:nvPr>
        </p:nvSpPr>
        <p:spPr/>
        <p:txBody>
          <a:bodyPr/>
          <a:lstStyle/>
          <a:p>
            <a:endParaRPr lang="ar-SA"/>
          </a:p>
        </p:txBody>
      </p:sp>
      <p:pic>
        <p:nvPicPr>
          <p:cNvPr id="112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76673"/>
            <a:ext cx="8257953" cy="5481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418580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1247</TotalTime>
  <Words>96</Words>
  <Application>Microsoft Office PowerPoint</Application>
  <PresentationFormat>عرض على الشاشة (3:4)‏</PresentationFormat>
  <Paragraphs>2</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المجلس العلمي يعقد جلسته الرابعة لمناقشة عدد من الموضوعات</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47</cp:revision>
  <dcterms:created xsi:type="dcterms:W3CDTF">2015-02-10T13:06:57Z</dcterms:created>
  <dcterms:modified xsi:type="dcterms:W3CDTF">2015-02-13T09:12:56Z</dcterms:modified>
</cp:coreProperties>
</file>