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Director of Innovation Center Attends the Saudi International Conference for Entrepreneurship Associations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algn="l" rtl="0" fontAlgn="t"/>
            <a:r>
              <a:rPr lang="en-US" dirty="0"/>
              <a:t>The director of innovation center, Dr. </a:t>
            </a:r>
            <a:r>
              <a:rPr lang="en-US" dirty="0" err="1"/>
              <a:t>Bakheet</a:t>
            </a:r>
            <a:r>
              <a:rPr lang="en-US" dirty="0"/>
              <a:t> Bin </a:t>
            </a:r>
            <a:r>
              <a:rPr lang="en-US" dirty="0" err="1"/>
              <a:t>Awad</a:t>
            </a:r>
            <a:r>
              <a:rPr lang="en-US" dirty="0"/>
              <a:t> Al-</a:t>
            </a:r>
            <a:r>
              <a:rPr lang="en-US" dirty="0" err="1"/>
              <a:t>Rasheedi</a:t>
            </a:r>
            <a:r>
              <a:rPr lang="en-US" dirty="0"/>
              <a:t> participated in the launch of the Saudi International Conference for Entrepreneurship Associations held in King Saud University in 14/11/1435, and patronized by Emir of Riyadh, Prince </a:t>
            </a:r>
            <a:r>
              <a:rPr lang="en-US" dirty="0" err="1"/>
              <a:t>Turki</a:t>
            </a:r>
            <a:r>
              <a:rPr lang="en-US"/>
              <a:t> Bin Abdullah Bin Abdul Aziz.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2781</TotalTime>
  <Words>59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Director of Innovation Center Attends the Saudi International Conference for Entrepreneurship Associations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82</cp:revision>
  <dcterms:created xsi:type="dcterms:W3CDTF">2015-02-10T13:06:57Z</dcterms:created>
  <dcterms:modified xsi:type="dcterms:W3CDTF">2015-03-02T08:41:56Z</dcterms:modified>
</cp:coreProperties>
</file>