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63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676" autoAdjust="0"/>
    <p:restoredTop sz="94660"/>
  </p:normalViewPr>
  <p:slideViewPr>
    <p:cSldViewPr>
      <p:cViewPr>
        <p:scale>
          <a:sx n="54" d="100"/>
          <a:sy n="54" d="100"/>
        </p:scale>
        <p:origin x="-1926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12/05/36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12/05/36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12/05/36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12/05/36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12/05/36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12/05/36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12/05/36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12/05/36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12/05/36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12/05/36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12/05/36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12/05/36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6576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467544" y="1268760"/>
            <a:ext cx="8208912" cy="1728192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effectLst/>
              </a:rPr>
              <a:t>A Meeting between the Director of the Innovation Center with the General Supervisor of Knowledge Industry Eco-System at King Saud University</a:t>
            </a:r>
            <a:endParaRPr lang="en-US" sz="3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80716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539552" y="2204864"/>
            <a:ext cx="8121225" cy="4204989"/>
          </a:xfrm>
        </p:spPr>
        <p:txBody>
          <a:bodyPr>
            <a:normAutofit fontScale="92500"/>
          </a:bodyPr>
          <a:lstStyle/>
          <a:p>
            <a:pPr algn="l" rtl="0" fontAlgn="t"/>
            <a:r>
              <a:rPr lang="en-US" b="1" dirty="0"/>
              <a:t>In compliance with the directive of His Excellency the Vice-Rector for Postgraduate Studies and Scientific Research, a meeting was held between the director of innovation center and the assistant of the Vice-Rector for Postgraduate Studies and Scientific Research, Prof. Abdullah </a:t>
            </a:r>
            <a:r>
              <a:rPr lang="en-US" b="1" dirty="0" err="1"/>
              <a:t>Sharaf</a:t>
            </a:r>
            <a:r>
              <a:rPr lang="en-US" b="1" dirty="0"/>
              <a:t> Al-</a:t>
            </a:r>
            <a:r>
              <a:rPr lang="en-US" b="1" dirty="0" err="1"/>
              <a:t>Ghamidi</a:t>
            </a:r>
            <a:r>
              <a:rPr lang="en-US" b="1" dirty="0"/>
              <a:t>. The basic function of the meeting is to exchange ideas and experience in fields related to knowledge exchange and innovation. The meeting was also attended by Mr. Ahmed </a:t>
            </a:r>
            <a:r>
              <a:rPr lang="en-US" b="1" dirty="0" err="1"/>
              <a:t>Ibraheem</a:t>
            </a:r>
            <a:r>
              <a:rPr lang="en-US" b="1" dirty="0"/>
              <a:t> Al-</a:t>
            </a:r>
            <a:r>
              <a:rPr lang="en-US" b="1" dirty="0" err="1"/>
              <a:t>Eheidab</a:t>
            </a:r>
            <a:r>
              <a:rPr lang="en-US" b="1" dirty="0"/>
              <a:t>, assistant of the general supervisor of knowledge industry eco-system and Dr. Abdul Aziz Bin Abdullah Al-</a:t>
            </a:r>
            <a:r>
              <a:rPr lang="en-US" b="1" dirty="0" err="1"/>
              <a:t>Ghaiamah</a:t>
            </a:r>
            <a:r>
              <a:rPr lang="en-US" b="1" dirty="0"/>
              <a:t>, supervisor of innovation center.</a:t>
            </a:r>
          </a:p>
          <a:p>
            <a:pPr marL="0" indent="0" algn="l" rtl="0">
              <a:buNone/>
            </a:pPr>
            <a:endParaRPr lang="ar-SA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534675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غلاف فني">
  <a:themeElements>
    <a:clrScheme name="غلاف فني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غلاف فني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غلاف فني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2775</TotalTime>
  <Words>123</Words>
  <Application>Microsoft Office PowerPoint</Application>
  <PresentationFormat>عرض على الشاشة (3:4)‏</PresentationFormat>
  <Paragraphs>2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غلاف فني</vt:lpstr>
      <vt:lpstr>A Meeting between the Director of the Innovation Center with the General Supervisor of Knowledge Industry Eco-System at King Saud University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وكالة الجامعة للدراسات العليا والبحث العلمي تقدم خدماتها لجميع كليات الجامعة وعماداتها والإدارات التابعة لها ممثلة بإدارة التعاون الدولي</dc:title>
  <dc:creator>Kholoud Eid</dc:creator>
  <cp:lastModifiedBy>Kholoud Eid</cp:lastModifiedBy>
  <cp:revision>79</cp:revision>
  <dcterms:created xsi:type="dcterms:W3CDTF">2015-02-10T13:06:57Z</dcterms:created>
  <dcterms:modified xsi:type="dcterms:W3CDTF">2015-03-02T08:35:45Z</dcterms:modified>
</cp:coreProperties>
</file>