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08912" cy="2304256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فعاليات دور مركز الابتكار والافكار الطلابية المتميزة بدعم مشروعك الابتكاري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يسر وكالة الجامعة للدراسات العليا والبحث العلمي دعوتكم لمحاضرة بعنوان دور مركز الابتكار والأفكار الطلابية المتميزة بدعم مشروعك الابتكاري , يلقيها سعادة الدكتور بخيت الرشيدي في الأوقات التالية</a:t>
            </a:r>
            <a:endParaRPr lang="en-US"/>
          </a:p>
          <a:p>
            <a:pPr marL="0" indent="0">
              <a:buNone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737898"/>
              </p:ext>
            </p:extLst>
          </p:nvPr>
        </p:nvGraphicFramePr>
        <p:xfrm>
          <a:off x="755576" y="548680"/>
          <a:ext cx="7848876" cy="5688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219"/>
                <a:gridCol w="1962219"/>
                <a:gridCol w="1962219"/>
                <a:gridCol w="1962219"/>
              </a:tblGrid>
              <a:tr h="501938"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الكليـــة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845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الـــــوقت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التاريــخ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03876"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ar-SA" sz="1000">
                          <a:effectLst/>
                        </a:rPr>
                        <a:t>كلية العلوم والدراسات الانسانية بحوطة سدير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8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11 - 12 </a:t>
                      </a:r>
                      <a:r>
                        <a:rPr lang="ar-SA" sz="1000">
                          <a:effectLst/>
                        </a:rPr>
                        <a:t>ظهراً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en-US" sz="1000">
                          <a:effectLst/>
                        </a:rPr>
                        <a:t>6/6/1435 </a:t>
                      </a:r>
                      <a:r>
                        <a:rPr lang="ar-SA" sz="1000">
                          <a:effectLst/>
                        </a:rPr>
                        <a:t>هـــ , الأحد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01938"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ar-SA" sz="1000">
                          <a:effectLst/>
                        </a:rPr>
                        <a:t>كلية العلوم بالزلفي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8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11 - 12 </a:t>
                      </a:r>
                      <a:r>
                        <a:rPr lang="ar-SA" sz="1000">
                          <a:effectLst/>
                        </a:rPr>
                        <a:t>ظهراً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en-US" sz="1000">
                          <a:effectLst/>
                        </a:rPr>
                        <a:t>7/6/1435 </a:t>
                      </a:r>
                      <a:r>
                        <a:rPr lang="ar-SA" sz="1000">
                          <a:effectLst/>
                        </a:rPr>
                        <a:t>هــ , الإثنين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03876"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ar-SA" sz="1000">
                          <a:effectLst/>
                        </a:rPr>
                        <a:t>كلية العلوم والدراسات الانسانية برماح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8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11 - 12 </a:t>
                      </a:r>
                      <a:r>
                        <a:rPr lang="ar-SA" sz="1000">
                          <a:effectLst/>
                        </a:rPr>
                        <a:t>ظهراً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en-US" sz="1000">
                          <a:effectLst/>
                        </a:rPr>
                        <a:t>9/6/1435 </a:t>
                      </a:r>
                      <a:r>
                        <a:rPr lang="ar-SA" sz="1000">
                          <a:effectLst/>
                        </a:rPr>
                        <a:t>هــ, الاربعاء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03876"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ar-SA" sz="1000">
                          <a:effectLst/>
                        </a:rPr>
                        <a:t>كلية العلوم والدراسات الانسانية بالغاط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8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11 - 12 </a:t>
                      </a:r>
                      <a:r>
                        <a:rPr lang="ar-SA" sz="1000">
                          <a:effectLst/>
                        </a:rPr>
                        <a:t>ظهراً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en-US" sz="1000">
                          <a:effectLst/>
                        </a:rPr>
                        <a:t>13/6/1435 </a:t>
                      </a:r>
                      <a:r>
                        <a:rPr lang="ar-SA" sz="1000">
                          <a:effectLst/>
                        </a:rPr>
                        <a:t>هـــــ , الأحد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673127"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ar-SA" sz="1000">
                          <a:effectLst/>
                        </a:rPr>
                        <a:t>كلية التربية بالمجمعة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8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11 - 12 </a:t>
                      </a:r>
                      <a:r>
                        <a:rPr lang="ar-SA" sz="1000">
                          <a:effectLst/>
                        </a:rPr>
                        <a:t>ظهراً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2400"/>
                        </a:spcAft>
                      </a:pPr>
                      <a:r>
                        <a:rPr lang="en-US" sz="1000" dirty="0">
                          <a:effectLst/>
                        </a:rPr>
                        <a:t>15/6/1435 </a:t>
                      </a:r>
                      <a:r>
                        <a:rPr lang="ar-SA" sz="1000" dirty="0">
                          <a:effectLst/>
                        </a:rPr>
                        <a:t>هـــ ,الثلاثاء</a:t>
                      </a:r>
                      <a:endParaRPr lang="en-US" sz="1100" dirty="0">
                        <a:effectLst/>
                      </a:endParaRPr>
                    </a:p>
                    <a:p>
                      <a:pPr algn="ctr" rtl="1" fontAlgn="t">
                        <a:lnSpc>
                          <a:spcPts val="184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0462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593</TotalTime>
  <Words>105</Words>
  <Application>Microsoft Office PowerPoint</Application>
  <PresentationFormat>عرض على الشاشة (3:4)‏</PresentationFormat>
  <Paragraphs>27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فعاليات دور مركز الابتكار والافكار الطلابية المتميزة بدعم مشروعك الابتكاري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26</cp:revision>
  <dcterms:created xsi:type="dcterms:W3CDTF">2015-02-10T13:06:57Z</dcterms:created>
  <dcterms:modified xsi:type="dcterms:W3CDTF">2015-02-12T22:19:28Z</dcterms:modified>
</cp:coreProperties>
</file>