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2"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international@mu.edu.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International Cooperation Department Attached to The Vice-</a:t>
            </a:r>
            <a:r>
              <a:rPr lang="en-US" sz="3600" dirty="0" err="1">
                <a:effectLst/>
              </a:rPr>
              <a:t>Rectorate</a:t>
            </a:r>
            <a:r>
              <a:rPr lang="en-US" sz="3600" dirty="0">
                <a:effectLst/>
              </a:rPr>
              <a:t> for Graduate Studies &amp; Scientific Research Provides Services to All Related Faculties, Deanships &amp; Administrations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l" rtl="0" fontAlgn="t"/>
            <a:r>
              <a:rPr lang="en-US" b="1" dirty="0"/>
              <a:t>The International Cooperation Department Attached to The Vice-</a:t>
            </a:r>
            <a:r>
              <a:rPr lang="en-US" b="1" dirty="0" err="1"/>
              <a:t>Rectorate</a:t>
            </a:r>
            <a:r>
              <a:rPr lang="en-US" b="1" dirty="0"/>
              <a:t> for Graduate Studies &amp; Scientific Research is pleased to provide services to all related faculties, deanships &amp; administrations via several programs: Visiting Professor Program, Scientific Exchange Program, Arranging services contracts and international memo of cooperation, students and faculty members exchange program and cooperating with world top educational institutions and universities to develop the university and serve the society.</a:t>
            </a:r>
          </a:p>
          <a:p>
            <a:pPr algn="l" rtl="0" fontAlgn="t"/>
            <a:r>
              <a:rPr lang="en-US" b="1" dirty="0"/>
              <a:t>For more inquiries, you may contact the department of international cooperation via the director,</a:t>
            </a:r>
          </a:p>
          <a:p>
            <a:pPr algn="l" rtl="0" fontAlgn="t"/>
            <a:r>
              <a:rPr lang="en-US" b="1" dirty="0"/>
              <a:t>Dr. </a:t>
            </a:r>
            <a:r>
              <a:rPr lang="en-US" b="1" dirty="0" err="1"/>
              <a:t>Abdelrahman</a:t>
            </a:r>
            <a:r>
              <a:rPr lang="en-US" b="1" dirty="0"/>
              <a:t> Al-</a:t>
            </a:r>
            <a:r>
              <a:rPr lang="en-US" b="1" dirty="0" err="1"/>
              <a:t>Harbi</a:t>
            </a:r>
            <a:r>
              <a:rPr lang="en-US" b="1" dirty="0"/>
              <a:t>,</a:t>
            </a:r>
          </a:p>
          <a:p>
            <a:pPr algn="ctr" rtl="0" fontAlgn="t"/>
            <a:r>
              <a:rPr lang="en-US" b="1" dirty="0"/>
              <a:t>Phone: 4041107, Mobile: 0555172572 or email: </a:t>
            </a:r>
            <a:r>
              <a:rPr lang="en-US" b="1" dirty="0">
                <a:hlinkClick r:id="rId2"/>
              </a:rPr>
              <a:t>international@mu.edu.sa</a:t>
            </a:r>
            <a:endParaRPr lang="en-US" b="1" dirty="0"/>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217318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2756</TotalTime>
  <Words>127</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International Cooperation Department Attached to The Vice-Rectorate for Graduate Studies &amp; Scientific Research Provides Services to All Related Faculties, Deanships &amp; Administrations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74</cp:revision>
  <dcterms:created xsi:type="dcterms:W3CDTF">2015-02-10T13:06:57Z</dcterms:created>
  <dcterms:modified xsi:type="dcterms:W3CDTF">2015-02-23T19:15:27Z</dcterms:modified>
</cp:coreProperties>
</file>