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67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10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729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060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840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610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891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22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709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189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8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BCFE8-EB7B-4725-A4C8-7A3EEFBFB97C}" type="datetimeFigureOut">
              <a:rPr lang="ar-SA" smtClean="0"/>
              <a:t>04/08/34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77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news/%D9%88%D9%83%D8%A7%D9%84%D8%A9-%D8%A7%D9%84%D8%AC%D8%A7%D9%85%D8%B9%D8%A9-%D9%84%D9%84%D8%AF%D8%B1%D8%A7%D8%B3%D8%A7%D8%AA-%D8%A7%D9%84%D8%B9%D9%84%D9%8A%D8%A7-%D9%88%D8%A7%D9%84%D8%A8%D8%AD%D8%AB-%D8%A7%D9%84%D8%B9%D9%84%D9%85%D9%8A/%D8%B2%D9%8A%D8%A7%D8%B1%D8%A9-%D9%84%D8%AC%D9%86%D8%A9-%D8%A7%D8%AA%D8%AD%D8%A7%D8%AF-%D8%A7%D9%84%D8%AC%D8%A7%D9%85%D8%B9%D8%A7%D8%AA-%D8%A7%D9%84%D8%B9%D8%B1%D8%A8%D9%8A%D8%A9-%D9%84%D8%AC%D8%A7%D9%85%D8%B9%D8%A9-%D8%A7%D9%84%D9%85%D8%AC%D9%85%D8%B9%D8%A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7992888" cy="1656184"/>
          </a:xfrm>
        </p:spPr>
        <p:txBody>
          <a:bodyPr>
            <a:normAutofit fontScale="90000"/>
          </a:bodyPr>
          <a:lstStyle/>
          <a:p>
            <a:r>
              <a:rPr lang="ar-SA" dirty="0">
                <a:hlinkClick r:id="rId2"/>
              </a:rPr>
              <a:t>زيارة لجنة اتحاد الجامعات العربية لجامعة المجمعة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3492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/>
          </a:bodyPr>
          <a:lstStyle/>
          <a:p>
            <a:r>
              <a:rPr lang="ar-SA" sz="2200" b="1" dirty="0"/>
              <a:t> شكلت الأمانة العامة لاتحاد الجامعات العربية بعمان بالأردن لجنة على مستوى عال للقيام بزيارة جامعة المجمعة خلال الفترة من 5-6/12/2011م من أجل فحص وإتمام إجراءات عضوية جامعة المجمعة بالاتحاد . وتتألف اللجنة من الأساتذة :</a:t>
            </a:r>
            <a:endParaRPr lang="en-US" sz="2200" dirty="0"/>
          </a:p>
          <a:p>
            <a:r>
              <a:rPr lang="ar-SA" sz="2200" b="1" dirty="0" err="1"/>
              <a:t>أ.د</a:t>
            </a:r>
            <a:r>
              <a:rPr lang="ar-SA" sz="2200" b="1" dirty="0"/>
              <a:t>/ سلطان أبو عرابي </a:t>
            </a:r>
            <a:r>
              <a:rPr lang="ar-SA" sz="2200" b="1" dirty="0" err="1"/>
              <a:t>العداون</a:t>
            </a:r>
            <a:r>
              <a:rPr lang="ar-SA" sz="2200" b="1" dirty="0"/>
              <a:t>           الأميـــن العــــام لاتحـــاد الجامعــــــات العربيـــــة</a:t>
            </a:r>
            <a:r>
              <a:rPr lang="en-US" sz="2200" dirty="0"/>
              <a:t> </a:t>
            </a:r>
            <a:r>
              <a:rPr lang="ar-SA" sz="2200" b="1" dirty="0" err="1"/>
              <a:t>أ.د</a:t>
            </a:r>
            <a:r>
              <a:rPr lang="ar-SA" sz="2200" b="1" dirty="0"/>
              <a:t>/ سليمان بن عبد الله أبا خليل       مدير جامعــة الإمام محمد بن سـعود الإسلامية </a:t>
            </a:r>
            <a:r>
              <a:rPr lang="en-US" sz="2200" dirty="0"/>
              <a:t> </a:t>
            </a:r>
            <a:r>
              <a:rPr lang="ar-SA" sz="2200" b="1" dirty="0" err="1"/>
              <a:t>أ.د</a:t>
            </a:r>
            <a:r>
              <a:rPr lang="ar-SA" sz="2200" b="1" dirty="0"/>
              <a:t>/ </a:t>
            </a:r>
            <a:r>
              <a:rPr lang="ar-SA" sz="2200" b="1" dirty="0" err="1"/>
              <a:t>اخليف</a:t>
            </a:r>
            <a:r>
              <a:rPr lang="ar-SA" sz="2200" b="1" dirty="0"/>
              <a:t> الطراونة                     رئيس جامعة البلقاء التطبيقية بالمملكة الأردنية</a:t>
            </a:r>
            <a:r>
              <a:rPr lang="en-US" sz="2200" dirty="0"/>
              <a:t> 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412835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   تأتي هذه الزيارة كخطوة ختامية من الإجراءات المطلوبة لحصول جامعة المجمعة على عضوية اتحاد الجامعات العربية </a:t>
            </a:r>
            <a:r>
              <a:rPr lang="en-US" b="1" dirty="0"/>
              <a:t>( AARU)</a:t>
            </a:r>
            <a:r>
              <a:rPr lang="ar-SA" b="1" dirty="0"/>
              <a:t> بعمان بالأردن، وفي الوقت ذاته تأتي تتويجاً لسلسلة طويلة من الخطوات والاتصالات التي قامت بها جامعة المجمعة ممثلة في وكالة الجامعة للدراسات العليا والبحث العلمي ( إدارة العلاقات والتعاون الدولي ) من أجل استيفاء إجراءات العضوية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8477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وجدير بالذكر إن هذه الإجراءات والتحركات ما كانت لتتم وتُكلل بالنجاح لولا التوجيهات السديدة من معالي مدير الجامعة الدكتور / خالد بن سعد المقرن ، وما وفرته الجامعة من كافة الإمكانيات المادية واللوجستية ـ منذ اللحظات الأولي لنشأتها ـ من أجل الارتقاء بجامعة المجمعة ووضعها على الطريق للوصول إلي مصاف الجامعات العالمية . 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3773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60</Words>
  <Application>Microsoft Office PowerPoint</Application>
  <PresentationFormat>عرض على الشاشة (3:4)‏</PresentationFormat>
  <Paragraphs>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زيارة لجنة اتحاد الجامعات العربية لجامعة المجمعة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وكيل الجامعة للدراسات العليا والبحث العلمي يرعى حفل توقيع عقود المشاريع البحثية المدعومة</dc:title>
  <dc:creator>Kholoud Eid</dc:creator>
  <cp:lastModifiedBy>Kholoud Eid</cp:lastModifiedBy>
  <cp:revision>17</cp:revision>
  <dcterms:created xsi:type="dcterms:W3CDTF">2013-06-12T15:43:00Z</dcterms:created>
  <dcterms:modified xsi:type="dcterms:W3CDTF">2013-06-13T10:19:48Z</dcterms:modified>
</cp:coreProperties>
</file>