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luanch-sheikh-abdel-mohsen-al-tweijr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88840"/>
            <a:ext cx="7920880" cy="1584176"/>
          </a:xfrm>
        </p:spPr>
        <p:txBody>
          <a:bodyPr>
            <a:noAutofit/>
          </a:bodyPr>
          <a:lstStyle/>
          <a:p>
            <a:r>
              <a:rPr lang="en-US" sz="3200" dirty="0">
                <a:hlinkClick r:id="rId2"/>
              </a:rPr>
              <a:t>THE LUANCH OF SHEIKH ABDEL MOHSEN AL-TWEIJRY CHAIR FOR APPLIED RESEARCH OF STROKE CASES AT MAJMAAH UNIVERSITY</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l" rtl="0"/>
            <a:r>
              <a:rPr lang="en-US" b="1" dirty="0"/>
              <a:t>His Highness the Rector Dr. Khalid Al-</a:t>
            </a:r>
            <a:r>
              <a:rPr lang="en-US" b="1" dirty="0" err="1"/>
              <a:t>Mogren</a:t>
            </a:r>
            <a:r>
              <a:rPr lang="en-US" b="1" dirty="0"/>
              <a:t> launched on last Tuesday 27/6/1434H at the nobleness auditorium the chair of Sheikh </a:t>
            </a:r>
            <a:r>
              <a:rPr lang="en-US" b="1" dirty="0" err="1"/>
              <a:t>Abdelmohsen</a:t>
            </a:r>
            <a:r>
              <a:rPr lang="en-US" b="1" dirty="0"/>
              <a:t> Al-</a:t>
            </a:r>
            <a:r>
              <a:rPr lang="en-US" b="1" dirty="0" err="1"/>
              <a:t>Tweijry</a:t>
            </a:r>
            <a:r>
              <a:rPr lang="en-US" b="1" dirty="0"/>
              <a:t> for applied research of stroke cases with the presence of the chief of Ports General Authority Eng. Abdel Aziz Bin Mohammad Al-</a:t>
            </a:r>
            <a:r>
              <a:rPr lang="en-US" b="1" dirty="0" err="1"/>
              <a:t>Tweijry</a:t>
            </a:r>
            <a:r>
              <a:rPr lang="en-US" b="1" dirty="0"/>
              <a:t> and Mr. Ahmed Al-</a:t>
            </a:r>
            <a:r>
              <a:rPr lang="en-US" b="1" dirty="0" err="1"/>
              <a:t>Tweijry</a:t>
            </a:r>
            <a:r>
              <a:rPr lang="en-US" b="1" dirty="0"/>
              <a:t> who will deliver the speech on behalf of Sheikh Abdullah Abdel </a:t>
            </a:r>
            <a:r>
              <a:rPr lang="en-US" b="1" dirty="0" err="1"/>
              <a:t>Mohssen</a:t>
            </a:r>
            <a:r>
              <a:rPr lang="en-US" b="1" dirty="0"/>
              <a:t> Al-</a:t>
            </a:r>
            <a:r>
              <a:rPr lang="en-US" b="1" dirty="0" err="1"/>
              <a:t>Tweijry</a:t>
            </a:r>
            <a:r>
              <a:rPr lang="en-US" b="1" dirty="0"/>
              <a:t>.</a:t>
            </a:r>
            <a:endParaRPr lang="en-US" dirty="0"/>
          </a:p>
          <a:p>
            <a:pPr algn="l" rtl="0"/>
            <a:endParaRPr lang="ar-SA" dirty="0"/>
          </a:p>
        </p:txBody>
      </p:sp>
    </p:spTree>
    <p:extLst>
      <p:ext uri="{BB962C8B-B14F-4D97-AF65-F5344CB8AC3E}">
        <p14:creationId xmlns:p14="http://schemas.microsoft.com/office/powerpoint/2010/main" val="74996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b="1" dirty="0"/>
              <a:t>This chair is concerned with cases related to strokes and intends to achieve a number of goals: excellence in research related to precaution, diagnose, treatment, rehabilitation for stroke cases, developing treatment technology to minimize the effects of stroke and attracting qualified experts to adopt successful experience in the field of strokes.</a:t>
            </a:r>
            <a:endParaRPr lang="en-US" dirty="0"/>
          </a:p>
          <a:p>
            <a:pPr algn="l" rtl="0"/>
            <a:endParaRPr lang="ar-SA" dirty="0"/>
          </a:p>
        </p:txBody>
      </p:sp>
    </p:spTree>
    <p:extLst>
      <p:ext uri="{BB962C8B-B14F-4D97-AF65-F5344CB8AC3E}">
        <p14:creationId xmlns:p14="http://schemas.microsoft.com/office/powerpoint/2010/main" val="14567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986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139</Words>
  <Application>Microsoft Office PowerPoint</Application>
  <PresentationFormat>عرض على الشاشة (3:4)‏</PresentationFormat>
  <Paragraphs>3</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نسق Office</vt:lpstr>
      <vt:lpstr>THE LUANCH OF SHEIKH ABDEL MOHSEN AL-TWEIJRY CHAIR FOR APPLIED RESEARCH OF STROKE CASES AT MAJMAAH UNIVERSITY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21</cp:revision>
  <dcterms:created xsi:type="dcterms:W3CDTF">2013-06-12T15:43:00Z</dcterms:created>
  <dcterms:modified xsi:type="dcterms:W3CDTF">2013-06-13T17:39:18Z</dcterms:modified>
</cp:coreProperties>
</file>