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1" r:id="rId4"/>
    <p:sldId id="262" r:id="rId5"/>
    <p:sldId id="263" r:id="rId6"/>
    <p:sldId id="259" r:id="rId7"/>
    <p:sldId id="264"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launch-sheikh-abdel-mohsen-chair-applie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2132856"/>
            <a:ext cx="7920880" cy="1584176"/>
          </a:xfrm>
        </p:spPr>
        <p:txBody>
          <a:bodyPr>
            <a:noAutofit/>
          </a:bodyPr>
          <a:lstStyle/>
          <a:p>
            <a:r>
              <a:rPr lang="en-US" sz="3200" dirty="0">
                <a:hlinkClick r:id="rId2"/>
              </a:rPr>
              <a:t>THE LAUNCH OF SHEIKH ABDEL MOHSEN CHAIR FOR APPLIED RESEARCH OF STROKES CASES</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62500" lnSpcReduction="20000"/>
          </a:bodyPr>
          <a:lstStyle/>
          <a:p>
            <a:pPr algn="l" rtl="0"/>
            <a:r>
              <a:rPr lang="en-US" b="1" dirty="0"/>
              <a:t>His Highness the Rector Dr. Khalid Al-</a:t>
            </a:r>
            <a:r>
              <a:rPr lang="en-US" b="1" dirty="0" err="1"/>
              <a:t>Mogren</a:t>
            </a:r>
            <a:r>
              <a:rPr lang="en-US" b="1" dirty="0"/>
              <a:t> launched with the presence of the Ports Authority chief Eng. Abdel Aziz Bin Mohammad Al-</a:t>
            </a:r>
            <a:r>
              <a:rPr lang="en-US" b="1" dirty="0" err="1"/>
              <a:t>Twayjri</a:t>
            </a:r>
            <a:r>
              <a:rPr lang="en-US" b="1" dirty="0"/>
              <a:t> and Mr. Ahmed Bin Abdullah Al-</a:t>
            </a:r>
            <a:r>
              <a:rPr lang="en-US" b="1" dirty="0" err="1"/>
              <a:t>Twajri</a:t>
            </a:r>
            <a:r>
              <a:rPr lang="en-US" b="1" dirty="0"/>
              <a:t> on behalf of his father, the chair of Sheikh Abdullah Bin Abdul Mohsen Al-</a:t>
            </a:r>
            <a:r>
              <a:rPr lang="en-US" b="1" dirty="0" err="1"/>
              <a:t>Twajri</a:t>
            </a:r>
            <a:r>
              <a:rPr lang="en-US" b="1" dirty="0"/>
              <a:t> for applied research of strokes cases.</a:t>
            </a:r>
            <a:endParaRPr lang="en-US" dirty="0"/>
          </a:p>
          <a:p>
            <a:pPr algn="l" rtl="0"/>
            <a:r>
              <a:rPr lang="en-US" b="1" dirty="0"/>
              <a:t>A rhetoric ceremony was held on this occasion at the honor hall of the university. The ceremony was attended by the head of financial ministry office in </a:t>
            </a:r>
            <a:r>
              <a:rPr lang="en-US" b="1" dirty="0" err="1"/>
              <a:t>Mjmaah</a:t>
            </a:r>
            <a:r>
              <a:rPr lang="en-US" b="1" dirty="0"/>
              <a:t> Province Mr. </a:t>
            </a:r>
            <a:r>
              <a:rPr lang="en-US" b="1" dirty="0" err="1"/>
              <a:t>Ibraheem</a:t>
            </a:r>
            <a:r>
              <a:rPr lang="en-US" b="1" dirty="0"/>
              <a:t> Al-</a:t>
            </a:r>
            <a:r>
              <a:rPr lang="en-US" b="1" dirty="0" err="1"/>
              <a:t>Twajri</a:t>
            </a:r>
            <a:r>
              <a:rPr lang="en-US" b="1" dirty="0"/>
              <a:t>, university deputies and a number of officials. The ceremony begun by a recitation of the Holy </a:t>
            </a:r>
            <a:r>
              <a:rPr lang="en-US" b="1" dirty="0" err="1"/>
              <a:t>Qura’an</a:t>
            </a:r>
            <a:r>
              <a:rPr lang="en-US" b="1" dirty="0"/>
              <a:t>  followed by a speech for the university deputy for post-graduate studies and academic research Dr. Mohammad Al-</a:t>
            </a:r>
            <a:r>
              <a:rPr lang="en-US" b="1" dirty="0" err="1"/>
              <a:t>Shaya’a</a:t>
            </a:r>
            <a:r>
              <a:rPr lang="en-US" b="1" dirty="0"/>
              <a:t> where he praised the </a:t>
            </a:r>
            <a:r>
              <a:rPr lang="en-US" b="1" dirty="0" err="1"/>
              <a:t>intitiative</a:t>
            </a:r>
            <a:r>
              <a:rPr lang="en-US" b="1" dirty="0"/>
              <a:t> of sheikh Abdullah Al-</a:t>
            </a:r>
            <a:r>
              <a:rPr lang="en-US" b="1" dirty="0" err="1"/>
              <a:t>Twajri</a:t>
            </a:r>
            <a:r>
              <a:rPr lang="en-US" b="1" dirty="0"/>
              <a:t> followed by a film about the current and future projects of the university. After that, His Excellency the Ports Authority Chief Eng. Abdul Aziz Al-</a:t>
            </a:r>
            <a:r>
              <a:rPr lang="en-US" b="1" dirty="0" err="1"/>
              <a:t>Twajri</a:t>
            </a:r>
            <a:r>
              <a:rPr lang="en-US" b="1" dirty="0"/>
              <a:t> delivered the speech of sheikh Abdullah </a:t>
            </a:r>
            <a:r>
              <a:rPr lang="en-US" b="1" dirty="0" err="1"/>
              <a:t>Abdelmohsen</a:t>
            </a:r>
            <a:r>
              <a:rPr lang="en-US" b="1" dirty="0"/>
              <a:t> Al-</a:t>
            </a:r>
            <a:r>
              <a:rPr lang="en-US" b="1" dirty="0" err="1"/>
              <a:t>Twajri</a:t>
            </a:r>
            <a:r>
              <a:rPr lang="en-US" b="1" dirty="0"/>
              <a:t> where he mentioned that his absence is due to health problems. </a:t>
            </a:r>
            <a:endParaRPr lang="ar-SA" dirty="0"/>
          </a:p>
        </p:txBody>
      </p:sp>
    </p:spTree>
    <p:extLst>
      <p:ext uri="{BB962C8B-B14F-4D97-AF65-F5344CB8AC3E}">
        <p14:creationId xmlns:p14="http://schemas.microsoft.com/office/powerpoint/2010/main" val="185202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pPr algn="l" rtl="0"/>
            <a:r>
              <a:rPr lang="en-US" b="1" dirty="0"/>
              <a:t>He also noted that this event is synchronized with the national event which is the commemoration of the 8</a:t>
            </a:r>
            <a:r>
              <a:rPr lang="en-US" b="1" baseline="30000" dirty="0"/>
              <a:t>th</a:t>
            </a:r>
            <a:r>
              <a:rPr lang="en-US" b="1" dirty="0"/>
              <a:t> homage to the Custodian of the Two Holy Mosques. In his speech he stated that this country has witnessed an overall development and made a reference to the wise decisions made by the Custodian of the Two Holy Mosques among which the decree of establishing the project of King Abdullah for education development and King Abdulla Program for scholarship. He referred to </a:t>
            </a:r>
            <a:r>
              <a:rPr lang="en-US" b="1" dirty="0" err="1"/>
              <a:t>Majmaah</a:t>
            </a:r>
            <a:r>
              <a:rPr lang="en-US" b="1" dirty="0"/>
              <a:t> University as one example of a university which was established to incorporate a large number of students. He also praised the rapid expansion in buildings as well as the research chair program. He eventually extended his thanks to the Rector for offering him such an opportunity to patronize the 1</a:t>
            </a:r>
            <a:r>
              <a:rPr lang="en-US" b="1" baseline="30000" dirty="0"/>
              <a:t>st</a:t>
            </a:r>
            <a:r>
              <a:rPr lang="en-US" b="1" dirty="0"/>
              <a:t> chair at the university which will be advocated to research pertinent to stoke cases.</a:t>
            </a:r>
            <a:endParaRPr lang="ar-SA" dirty="0"/>
          </a:p>
        </p:txBody>
      </p:sp>
    </p:spTree>
    <p:extLst>
      <p:ext uri="{BB962C8B-B14F-4D97-AF65-F5344CB8AC3E}">
        <p14:creationId xmlns:p14="http://schemas.microsoft.com/office/powerpoint/2010/main" val="31853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7500" lnSpcReduction="20000"/>
          </a:bodyPr>
          <a:lstStyle/>
          <a:p>
            <a:pPr algn="l" rtl="0"/>
            <a:r>
              <a:rPr lang="en-US" b="1" dirty="0"/>
              <a:t>Addressing the audience, His Highness the Rector Dr. Khalid Al-</a:t>
            </a:r>
            <a:r>
              <a:rPr lang="en-US" b="1" dirty="0" err="1"/>
              <a:t>Mogren</a:t>
            </a:r>
            <a:r>
              <a:rPr lang="en-US" b="1" dirty="0"/>
              <a:t> extended his thanks to the </a:t>
            </a:r>
            <a:r>
              <a:rPr lang="en-US" b="1" dirty="0" err="1"/>
              <a:t>Shekhi</a:t>
            </a:r>
            <a:r>
              <a:rPr lang="en-US" b="1" dirty="0"/>
              <a:t> for this initiative and wished that this chair would achieve its intended goals. He also noted that this chair is one of the projects that the university strives to adopt in various fields which will have a great impact on supporting the field of research as well as opening up a number of opportunities for businessmen to invest in this field and serve their society.</a:t>
            </a:r>
            <a:endParaRPr lang="en-US" dirty="0"/>
          </a:p>
          <a:p>
            <a:pPr algn="l" rtl="0"/>
            <a:r>
              <a:rPr lang="en-US" b="1" dirty="0"/>
              <a:t>After that, His Highness the Rector Dr. Khalid Al-</a:t>
            </a:r>
            <a:r>
              <a:rPr lang="en-US" b="1" dirty="0" err="1"/>
              <a:t>Mogren</a:t>
            </a:r>
            <a:r>
              <a:rPr lang="en-US" b="1" dirty="0"/>
              <a:t> and signed with Mr. Ahmed Al-</a:t>
            </a:r>
            <a:r>
              <a:rPr lang="en-US" b="1" dirty="0" err="1"/>
              <a:t>Twajri</a:t>
            </a:r>
            <a:r>
              <a:rPr lang="en-US" b="1" dirty="0"/>
              <a:t> who was on behalf of his father the chair the chair of sheikh </a:t>
            </a:r>
            <a:r>
              <a:rPr lang="en-US" b="1" dirty="0" err="1"/>
              <a:t>abdelmohsen</a:t>
            </a:r>
            <a:r>
              <a:rPr lang="en-US" b="1" dirty="0"/>
              <a:t> Al-</a:t>
            </a:r>
            <a:r>
              <a:rPr lang="en-US" b="1" dirty="0" err="1"/>
              <a:t>Twajri</a:t>
            </a:r>
            <a:r>
              <a:rPr lang="en-US" b="1" dirty="0"/>
              <a:t> for stoke cases.</a:t>
            </a:r>
            <a:endParaRPr lang="en-US" dirty="0"/>
          </a:p>
          <a:p>
            <a:pPr algn="l" rtl="0"/>
            <a:endParaRPr lang="ar-SA" dirty="0"/>
          </a:p>
        </p:txBody>
      </p:sp>
    </p:spTree>
    <p:extLst>
      <p:ext uri="{BB962C8B-B14F-4D97-AF65-F5344CB8AC3E}">
        <p14:creationId xmlns:p14="http://schemas.microsoft.com/office/powerpoint/2010/main" val="342913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sz="2900" b="1" dirty="0"/>
              <a:t>His Highness the Rector talked to journalists and extended his thanks to the government of the Custodian of the two Holy Mosques for the achievement of </a:t>
            </a:r>
            <a:r>
              <a:rPr lang="en-US" sz="2900" b="1" dirty="0" err="1"/>
              <a:t>Majmaah</a:t>
            </a:r>
            <a:r>
              <a:rPr lang="en-US" sz="2900" b="1" dirty="0"/>
              <a:t> University, particularly this chair which is regarded as a unique one as it concerns about the applied research pertinent to stoke cases. He also thanked the sponsor of this chair sheikh </a:t>
            </a:r>
            <a:r>
              <a:rPr lang="en-US" sz="2900" b="1" dirty="0" err="1"/>
              <a:t>Abdelmohsen</a:t>
            </a:r>
            <a:r>
              <a:rPr lang="en-US" sz="2900" b="1" dirty="0"/>
              <a:t> Al-</a:t>
            </a:r>
            <a:r>
              <a:rPr lang="en-US" sz="2900" b="1" dirty="0" err="1"/>
              <a:t>Twajri</a:t>
            </a:r>
            <a:r>
              <a:rPr lang="en-US" sz="2900" b="1" dirty="0"/>
              <a:t> for his support.       </a:t>
            </a:r>
            <a:endParaRPr lang="en-US" sz="2900" dirty="0"/>
          </a:p>
          <a:p>
            <a:pPr algn="l" rtl="0"/>
            <a:endParaRPr lang="ar-SA" sz="2900" dirty="0"/>
          </a:p>
        </p:txBody>
      </p:sp>
    </p:spTree>
    <p:extLst>
      <p:ext uri="{BB962C8B-B14F-4D97-AF65-F5344CB8AC3E}">
        <p14:creationId xmlns:p14="http://schemas.microsoft.com/office/powerpoint/2010/main" val="221669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http://www.mu.edu.sa/sites/default/files/news/IMY_641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632848" cy="5112568"/>
          </a:xfrm>
          <a:prstGeom prst="rect">
            <a:avLst/>
          </a:prstGeom>
          <a:noFill/>
          <a:ln>
            <a:noFill/>
          </a:ln>
        </p:spPr>
      </p:pic>
    </p:spTree>
    <p:extLst>
      <p:ext uri="{BB962C8B-B14F-4D97-AF65-F5344CB8AC3E}">
        <p14:creationId xmlns:p14="http://schemas.microsoft.com/office/powerpoint/2010/main" val="262279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6200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48270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326</Words>
  <Application>Microsoft Office PowerPoint</Application>
  <PresentationFormat>عرض على الشاشة (3:4)‏</PresentationFormat>
  <Paragraphs>7</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نسق Office</vt:lpstr>
      <vt:lpstr>THE LAUNCH OF SHEIKH ABDEL MOHSEN CHAIR FOR APPLIED RESEARCH OF STROKES CASES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18</cp:revision>
  <dcterms:created xsi:type="dcterms:W3CDTF">2013-06-12T15:43:00Z</dcterms:created>
  <dcterms:modified xsi:type="dcterms:W3CDTF">2013-06-13T16:54:09Z</dcterms:modified>
</cp:coreProperties>
</file>