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63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13/05/36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13/05/36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13/05/36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13/05/36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13/05/36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13/05/36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13/05/36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13/05/36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13/05/36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13/05/36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13/05/36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13/05/36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8208912" cy="1728192"/>
          </a:xfrm>
        </p:spPr>
        <p:txBody>
          <a:bodyPr>
            <a:normAutofit/>
          </a:bodyPr>
          <a:lstStyle/>
          <a:p>
            <a:r>
              <a:rPr lang="ar-SA" sz="3600" b="1" dirty="0">
                <a:effectLst/>
              </a:rPr>
              <a:t>اجتماع لجنة الإشراف على كراسي البحث العلمي  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539552" y="2204864"/>
            <a:ext cx="8121225" cy="4204989"/>
          </a:xfrm>
        </p:spPr>
        <p:txBody>
          <a:bodyPr>
            <a:normAutofit/>
          </a:bodyPr>
          <a:lstStyle/>
          <a:p>
            <a:pPr fontAlgn="t"/>
            <a:r>
              <a:rPr lang="ar-SA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عقدت لجنة الإشراف على كراسي البحث العلمي اليوم الثلاثاء 12/5/1436هـ اجتماعها الرابع للعام الجامعي 1435/1436هـ ، برئاسة سعادة الأستاذ الدكتور محمد بن عبدالله الشايع وكيل الجامعة للدراسات العليا والبحث العلمي وبحضور السادة أعضاء اللجنة ، و أوضح سعادة الدكتور عبدالله بن عواد الحربي أمين اللجنة أنه تمت مناقشة عددًا من الموضوعات المدرجة على جدول أعمال اللجنة أهمها " ملتقى رجال الأعمال " المقدم من إدارة الكراسي البحثية، ومناقشة عدد من  الموضوعات المتعلقة بكرسي الشيخ عبدالعزيز بن عبدالمحسن التويجري ، واختتم اللقاء بعدد من التوصيات اللازمة لتحقيق أهداف الكراسي البحثية في جامعة المجمعة.</a:t>
            </a:r>
            <a:endParaRPr lang="en-US" sz="2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3467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2798</TotalTime>
  <Words>102</Words>
  <Application>Microsoft Office PowerPoint</Application>
  <PresentationFormat>عرض على الشاشة (3:4)‏</PresentationFormat>
  <Paragraphs>2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غلاف فني</vt:lpstr>
      <vt:lpstr>اجتماع لجنة الإشراف على كراسي البحث العلمي 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92</cp:revision>
  <dcterms:created xsi:type="dcterms:W3CDTF">2015-02-10T13:06:57Z</dcterms:created>
  <dcterms:modified xsi:type="dcterms:W3CDTF">2015-03-03T18:10:39Z</dcterms:modified>
</cp:coreProperties>
</file>