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63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972" y="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8208912" cy="1728192"/>
          </a:xfrm>
        </p:spPr>
        <p:txBody>
          <a:bodyPr>
            <a:normAutofit/>
          </a:bodyPr>
          <a:lstStyle/>
          <a:p>
            <a:r>
              <a:rPr lang="ar-SA" sz="3600" b="1" dirty="0">
                <a:effectLst/>
              </a:rPr>
              <a:t>المجلس العلمي يعقد اجتماعه السابع عشر للعام الجامعي 1435/1436هـ ويصدر عدداً من القرارات 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539552" y="2204864"/>
            <a:ext cx="8121225" cy="4204989"/>
          </a:xfrm>
        </p:spPr>
        <p:txBody>
          <a:bodyPr>
            <a:normAutofit/>
          </a:bodyPr>
          <a:lstStyle/>
          <a:p>
            <a:r>
              <a:rPr lang="ar-SA" dirty="0"/>
              <a:t>عقد المجلس العلمي بوكالة الجامعة للدراسات العليا والبحث العلمي اجتماعه السابع عشر للعام الجامعي 1435/1436 هـ بتاريخ 19/4/1436هـ ،برئاسة سعادة الأستاذ الدكتور محمد بن عبدالله الشايع وكيل الجامعة للدراسات العليا والبحث العلمي و رئيس المجلس العلمي، والسادة أعضاء المجلس العلمي ، و أوضح سعادة الدكتور إبراهيم </a:t>
            </a:r>
            <a:r>
              <a:rPr lang="ar-SA" dirty="0" err="1"/>
              <a:t>الحسينان</a:t>
            </a:r>
            <a:r>
              <a:rPr lang="ar-SA" dirty="0"/>
              <a:t> أمين المجلس ، أن المجلس ناقش العديد من الموضوعات المدرجة على قائمة جدول الأعمال ،حيث تمت مناقشة توصية اللجنة المشكلة من المجلس العلمي لدراسة لائحة الاتصال العلمي ، والتوصية بالموافقة على عدد من الطلبات لأعضاء هيئة التدريس بالجامعة لحضور دورات علمية في تخصصات مختلفة وكذلك الموافقة على توصيات لجنة النشر والترجمة لتحكيم عدد من الكتب المؤلفة ، والموافقة على إعادة التشكيل لبعض لجان التحكيم لعدد من الكتب المقدمة لمركز النشر والترجمة.</a:t>
            </a: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346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2881</TotalTime>
  <Words>135</Words>
  <Application>Microsoft Office PowerPoint</Application>
  <PresentationFormat>عرض على الشاشة (3:4)‏</PresentationFormat>
  <Paragraphs>2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غلاف فني</vt:lpstr>
      <vt:lpstr>المجلس العلمي يعقد اجتماعه السابع عشر للعام الجامعي 1435/1436هـ ويصدر عدداً من القرارات 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92</cp:revision>
  <dcterms:created xsi:type="dcterms:W3CDTF">2015-02-10T13:06:57Z</dcterms:created>
  <dcterms:modified xsi:type="dcterms:W3CDTF">2015-02-26T08:11:35Z</dcterms:modified>
</cp:coreProperties>
</file>