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7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0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7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CF75-C722-47B2-82D1-92E9B7C477D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BA78-BD98-4A42-8778-97C08D35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4315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 descr="http://mu.edu.sa/sites/default/files/a7s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730" y="403411"/>
            <a:ext cx="5432611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5</cp:revision>
  <dcterms:created xsi:type="dcterms:W3CDTF">2015-03-01T11:15:15Z</dcterms:created>
  <dcterms:modified xsi:type="dcterms:W3CDTF">2015-03-01T11:40:50Z</dcterms:modified>
</cp:coreProperties>
</file>