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7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4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0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53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77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73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02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45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8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0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43150" y="3844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 descr="http://mu.edu.sa/sites/default/files/a7sa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730" y="403411"/>
            <a:ext cx="5432611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4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alrc</dc:creator>
  <cp:lastModifiedBy>alrc</cp:lastModifiedBy>
  <cp:revision>5</cp:revision>
  <dcterms:created xsi:type="dcterms:W3CDTF">2015-03-01T11:15:15Z</dcterms:created>
  <dcterms:modified xsi:type="dcterms:W3CDTF">2015-03-01T11:40:50Z</dcterms:modified>
</cp:coreProperties>
</file>