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his-excellency-vice-rector-graduat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2348880"/>
            <a:ext cx="7920880" cy="1584176"/>
          </a:xfrm>
        </p:spPr>
        <p:txBody>
          <a:bodyPr>
            <a:noAutofit/>
          </a:bodyPr>
          <a:lstStyle/>
          <a:p>
            <a:r>
              <a:rPr lang="en-US" sz="3100" dirty="0">
                <a:hlinkClick r:id="rId2"/>
              </a:rPr>
              <a:t>HIS EXCELLENCY THE VICE RECTOR FOR GRADUATE STUDIES AND SCIENTIFIC RESEARCH CHAIRS THE ELEVENTH SESSION OF THE THIRD INTERNATIONAL CONFERENCE OF E-LEARNING AND DISTANCE LEARNING, AND VISITS THE DEANSHIP OF E-LEARNING AND DISTANCE LEARNING PAVILION IN THE</a:t>
            </a:r>
            <a:r>
              <a:rPr lang="en-US" sz="3100" dirty="0"/>
              <a:t/>
            </a:r>
            <a:br>
              <a:rPr lang="en-US" sz="31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b="1" dirty="0"/>
              <a:t>His Excellency the Vice Rector, Dr. Mohammed bin Abdullah Al </a:t>
            </a:r>
            <a:r>
              <a:rPr lang="en-US" b="1" dirty="0" err="1"/>
              <a:t>Shaya</a:t>
            </a:r>
            <a:r>
              <a:rPr lang="en-US" b="1" dirty="0"/>
              <a:t>, chaired the eleventh session of the scientific program at the Third International Conference E-Learning and Distance Learning, which is held under the title (Practice and Desired Performance). A lot of speakers from various countries around the world, participate in this Exhibition under the patronage of the Custodian of the Two Holy Mosques, King Abdullah bin Abdul Aziz. This Exhibition is held on 23/03 until 26/03/1434 in the Ritz-Carlton Hotel, Riyadh.  The session was titled (for those who are aspiring future) and the Speaker was Mr. Richard </a:t>
            </a:r>
            <a:r>
              <a:rPr lang="en-US" b="1" dirty="0" err="1"/>
              <a:t>Gerver</a:t>
            </a:r>
            <a:r>
              <a:rPr lang="en-US" b="1" dirty="0"/>
              <a:t>. </a:t>
            </a:r>
            <a:endParaRPr lang="ar-SA" dirty="0"/>
          </a:p>
        </p:txBody>
      </p:sp>
    </p:spTree>
    <p:extLst>
      <p:ext uri="{BB962C8B-B14F-4D97-AF65-F5344CB8AC3E}">
        <p14:creationId xmlns:p14="http://schemas.microsoft.com/office/powerpoint/2010/main" val="409992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7500" lnSpcReduction="20000"/>
          </a:bodyPr>
          <a:lstStyle/>
          <a:p>
            <a:pPr algn="l" rtl="0"/>
            <a:r>
              <a:rPr lang="en-US" b="1" dirty="0"/>
              <a:t> His Excellency,  visited the Deanship of E-Learning  and Distance Learning pavilion,  met the Deanship members and employees who are  participating  in this conference and viewed all the projects submitted in the pavilion. His Excellency,  Dean of E-Learning and Distance Learning, Dr. </a:t>
            </a:r>
            <a:r>
              <a:rPr lang="en-US" b="1" dirty="0" err="1"/>
              <a:t>Musallam</a:t>
            </a:r>
            <a:r>
              <a:rPr lang="en-US" b="1" dirty="0"/>
              <a:t> bin Mohammed al </a:t>
            </a:r>
            <a:r>
              <a:rPr lang="en-US" b="1" dirty="0" err="1"/>
              <a:t>Dawsari</a:t>
            </a:r>
            <a:r>
              <a:rPr lang="en-US" b="1" dirty="0"/>
              <a:t>, chaired the  thirty-first session of the scientific  program of the conference , which was attended by speakers from various countries such as Dr. Ahmed  Al </a:t>
            </a:r>
            <a:r>
              <a:rPr lang="en-US" b="1" dirty="0" err="1"/>
              <a:t>Sayed</a:t>
            </a:r>
            <a:r>
              <a:rPr lang="en-US" b="1" dirty="0"/>
              <a:t>  Al </a:t>
            </a:r>
            <a:r>
              <a:rPr lang="en-US" b="1" dirty="0" err="1"/>
              <a:t>Hefnawi</a:t>
            </a:r>
            <a:r>
              <a:rPr lang="en-US" b="1" dirty="0"/>
              <a:t>,  and Dr. Mahmoud Al </a:t>
            </a:r>
            <a:r>
              <a:rPr lang="en-US" b="1" dirty="0" err="1"/>
              <a:t>Sayed</a:t>
            </a:r>
            <a:r>
              <a:rPr lang="en-US" b="1" dirty="0"/>
              <a:t>  Al </a:t>
            </a:r>
            <a:r>
              <a:rPr lang="en-US" b="1" dirty="0" err="1"/>
              <a:t>Hefnawi</a:t>
            </a:r>
            <a:r>
              <a:rPr lang="en-US" b="1" dirty="0"/>
              <a:t> of Arab Republic of Egypt for a  proposed  model to activate the criteria of e- courses for people with special needs in the higher education.   </a:t>
            </a:r>
            <a:endParaRPr lang="ar-SA" dirty="0"/>
          </a:p>
        </p:txBody>
      </p:sp>
    </p:spTree>
    <p:extLst>
      <p:ext uri="{BB962C8B-B14F-4D97-AF65-F5344CB8AC3E}">
        <p14:creationId xmlns:p14="http://schemas.microsoft.com/office/powerpoint/2010/main" val="295328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b="1" dirty="0"/>
              <a:t> Dr. Wan </a:t>
            </a:r>
            <a:r>
              <a:rPr lang="en-US" b="1" dirty="0" err="1"/>
              <a:t>Esna</a:t>
            </a:r>
            <a:r>
              <a:rPr lang="en-US" b="1" dirty="0"/>
              <a:t> Noor,  Malaysia, spoke about  the development of political sciences materials associated with rapid e-learning for e-learning students . </a:t>
            </a:r>
            <a:r>
              <a:rPr lang="en-US" b="1" dirty="0" err="1"/>
              <a:t>Dr</a:t>
            </a:r>
            <a:r>
              <a:rPr lang="en-US" b="1" dirty="0"/>
              <a:t> </a:t>
            </a:r>
            <a:r>
              <a:rPr lang="en-US" b="1" dirty="0" err="1"/>
              <a:t>Abdulrahim</a:t>
            </a:r>
            <a:r>
              <a:rPr lang="en-US" b="1" dirty="0"/>
              <a:t>  Al </a:t>
            </a:r>
            <a:r>
              <a:rPr lang="en-US" b="1" dirty="0" err="1"/>
              <a:t>Taheri</a:t>
            </a:r>
            <a:r>
              <a:rPr lang="en-US" b="1" dirty="0"/>
              <a:t>, Kingdom of Morocco, spoke about the way of  official selection  for the application of a digital learning environment. At the end of the session  commemorative shields were presented by the organized committee.</a:t>
            </a:r>
            <a:endParaRPr lang="en-US" dirty="0"/>
          </a:p>
          <a:p>
            <a:pPr algn="l" rtl="0"/>
            <a:endParaRPr lang="ar-SA" dirty="0"/>
          </a:p>
        </p:txBody>
      </p:sp>
    </p:spTree>
    <p:extLst>
      <p:ext uri="{BB962C8B-B14F-4D97-AF65-F5344CB8AC3E}">
        <p14:creationId xmlns:p14="http://schemas.microsoft.com/office/powerpoint/2010/main" val="280939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6"/>
            <a:ext cx="6696744" cy="445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43812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141</Words>
  <Application>Microsoft Office PowerPoint</Application>
  <PresentationFormat>عرض على الشاشة (3:4)‏</PresentationFormat>
  <Paragraphs>4</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HIS EXCELLENCY THE VICE RECTOR FOR GRADUATE STUDIES AND SCIENTIFIC RESEARCH CHAIRS THE ELEVENTH SESSION OF THE THIRD INTERNATIONAL CONFERENCE OF E-LEARNING AND DISTANCE LEARNING, AND VISITS THE DEANSHIP OF E-LEARNING AND DISTANCE LEARNING PAVILION IN THE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9</cp:revision>
  <dcterms:created xsi:type="dcterms:W3CDTF">2013-06-12T15:43:00Z</dcterms:created>
  <dcterms:modified xsi:type="dcterms:W3CDTF">2013-06-13T15:12:18Z</dcterms:modified>
</cp:coreProperties>
</file>