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4BA8-B7B5-4970-8F15-36C1C9E07402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4DE-8B6E-4B0B-BE8B-E69848DC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4BA8-B7B5-4970-8F15-36C1C9E07402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4DE-8B6E-4B0B-BE8B-E69848DC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4BA8-B7B5-4970-8F15-36C1C9E07402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4DE-8B6E-4B0B-BE8B-E69848DC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4BA8-B7B5-4970-8F15-36C1C9E07402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4DE-8B6E-4B0B-BE8B-E69848DC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4BA8-B7B5-4970-8F15-36C1C9E07402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4DE-8B6E-4B0B-BE8B-E69848DC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4BA8-B7B5-4970-8F15-36C1C9E07402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4DE-8B6E-4B0B-BE8B-E69848DC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4BA8-B7B5-4970-8F15-36C1C9E07402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4DE-8B6E-4B0B-BE8B-E69848DC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4BA8-B7B5-4970-8F15-36C1C9E07402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4DE-8B6E-4B0B-BE8B-E69848DC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4BA8-B7B5-4970-8F15-36C1C9E07402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4DE-8B6E-4B0B-BE8B-E69848DC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4BA8-B7B5-4970-8F15-36C1C9E07402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4DE-8B6E-4B0B-BE8B-E69848DC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4BA8-B7B5-4970-8F15-36C1C9E07402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4DE-8B6E-4B0B-BE8B-E69848DC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64BA8-B7B5-4970-8F15-36C1C9E07402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DF4DE-8B6E-4B0B-BE8B-E69848DCF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Opioids</a:t>
            </a:r>
            <a:r>
              <a:rPr lang="en-US" dirty="0" smtClean="0"/>
              <a:t>- objectives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Explain pharmacology of </a:t>
            </a:r>
            <a:r>
              <a:rPr lang="en-US" dirty="0" err="1" smtClean="0"/>
              <a:t>opioids</a:t>
            </a:r>
            <a:endParaRPr lang="en-US" dirty="0" smtClean="0"/>
          </a:p>
          <a:p>
            <a:r>
              <a:rPr lang="en-US" dirty="0" smtClean="0"/>
              <a:t>Comment on </a:t>
            </a:r>
            <a:r>
              <a:rPr lang="en-US" dirty="0" err="1" smtClean="0"/>
              <a:t>opioid</a:t>
            </a:r>
            <a:r>
              <a:rPr lang="en-US" dirty="0" smtClean="0"/>
              <a:t> antagonists</a:t>
            </a:r>
          </a:p>
          <a:p>
            <a:r>
              <a:rPr lang="en-US" dirty="0" smtClean="0"/>
              <a:t>Discuss pain management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4600" y="1676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Pain management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Opioid</a:t>
            </a:r>
            <a:r>
              <a:rPr lang="en-US" dirty="0" smtClean="0"/>
              <a:t>- poppy capsule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summarize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91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Pharmacological actions of morphine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23</Words>
  <Application>Microsoft Office PowerPoint</Application>
  <PresentationFormat>عرض على الشاشة (3:4)‏</PresentationFormat>
  <Paragraphs>8</Paragraphs>
  <Slides>30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Office Theme</vt:lpstr>
      <vt:lpstr>Opioids- objectives</vt:lpstr>
      <vt:lpstr>الشريحة 2</vt:lpstr>
      <vt:lpstr>Opioid- poppy capsule</vt:lpstr>
      <vt:lpstr>الشريحة 4</vt:lpstr>
      <vt:lpstr>الشريحة 5</vt:lpstr>
      <vt:lpstr>الشريحة 6</vt:lpstr>
      <vt:lpstr>الشريحة 7</vt:lpstr>
      <vt:lpstr>الشريحة 8</vt:lpstr>
      <vt:lpstr>Pharmacological actions of morphine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summarize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SABOOR</dc:creator>
  <cp:lastModifiedBy>a.mutairi</cp:lastModifiedBy>
  <cp:revision>12</cp:revision>
  <dcterms:created xsi:type="dcterms:W3CDTF">2013-04-06T04:55:20Z</dcterms:created>
  <dcterms:modified xsi:type="dcterms:W3CDTF">2013-05-01T08:01:52Z</dcterms:modified>
</cp:coreProperties>
</file>